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007577171" r:id="rId2"/>
    <p:sldId id="2007577166" r:id="rId3"/>
    <p:sldId id="442" r:id="rId4"/>
    <p:sldId id="2007577169" r:id="rId5"/>
    <p:sldId id="2007577163" r:id="rId6"/>
    <p:sldId id="345" r:id="rId7"/>
    <p:sldId id="2007577174" r:id="rId8"/>
    <p:sldId id="2007577160" r:id="rId9"/>
    <p:sldId id="2007577148" r:id="rId10"/>
    <p:sldId id="2007577165" r:id="rId11"/>
    <p:sldId id="2007577173" r:id="rId12"/>
    <p:sldId id="2007577168" r:id="rId13"/>
    <p:sldId id="2007577167" r:id="rId14"/>
    <p:sldId id="3245" r:id="rId15"/>
    <p:sldId id="413" r:id="rId16"/>
    <p:sldId id="323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842" autoAdjust="0"/>
  </p:normalViewPr>
  <p:slideViewPr>
    <p:cSldViewPr snapToGrid="0">
      <p:cViewPr varScale="1">
        <p:scale>
          <a:sx n="58" d="100"/>
          <a:sy n="58" d="100"/>
        </p:scale>
        <p:origin x="88" y="1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0FF104-3049-494C-B202-C730B9DB2A2F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967F40-0307-4720-AAE1-5BE08EA6E4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912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604A65-FED2-458F-8760-D4B912626E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31346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604A65-FED2-458F-8760-D4B912626E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17866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2615B9-4A25-40E3-B596-8A84D61ADC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504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2615B9-4A25-40E3-B596-8A84D61ADC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601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2615B9-4A25-40E3-B596-8A84D61ADC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421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2615B9-4A25-40E3-B596-8A84D61ADC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4373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2615B9-4A25-40E3-B596-8A84D61ADC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86113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2615B9-4A25-40E3-B596-8A84D61ADC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85068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2615B9-4A25-40E3-B596-8A84D61ADC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04078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2615B9-4A25-40E3-B596-8A84D61ADC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91052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2615B9-4A25-40E3-B596-8A84D61ADC4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5249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72485-FC94-45C1-8456-9A3B280376E5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01F36-4BB7-4120-9E90-20704F8CC9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6737362"/>
      </p:ext>
    </p:extLst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72485-FC94-45C1-8456-9A3B280376E5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01F36-4BB7-4120-9E90-20704F8CC9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7594203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72485-FC94-45C1-8456-9A3B280376E5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01F36-4BB7-4120-9E90-20704F8CC9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3648920"/>
      </p:ext>
    </p:extLst>
  </p:cSld>
  <p:clrMapOvr>
    <a:masterClrMapping/>
  </p:clrMapOvr>
  <p:transition spd="slow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Off-page Connector 4"/>
          <p:cNvSpPr/>
          <p:nvPr userDrawn="1"/>
        </p:nvSpPr>
        <p:spPr>
          <a:xfrm rot="5400000">
            <a:off x="11674812" y="6247142"/>
            <a:ext cx="455692" cy="565726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54" dirty="0">
              <a:latin typeface="Calibri" panose="020F0502020204030204" pitchFamily="34" charset="0"/>
            </a:endParaRPr>
          </a:p>
        </p:txBody>
      </p:sp>
      <p:sp>
        <p:nvSpPr>
          <p:cNvPr id="9" name="Slide Number Placeholder 4"/>
          <p:cNvSpPr txBox="1">
            <a:spLocks/>
          </p:cNvSpPr>
          <p:nvPr userDrawn="1"/>
        </p:nvSpPr>
        <p:spPr>
          <a:xfrm>
            <a:off x="11636729" y="6340868"/>
            <a:ext cx="610241" cy="36618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1375261" rtl="0" eaLnBrk="1" latinLnBrk="0" hangingPunct="1">
              <a:defRPr sz="16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7630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5261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62891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50521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38152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25782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3412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01042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600" smtClean="0">
                <a:latin typeface="Calibri" panose="020F0502020204030204" pitchFamily="34" charset="0"/>
              </a:rPr>
              <a:pPr/>
              <a:t>‹#›</a:t>
            </a:fld>
            <a:endParaRPr lang="en-US" sz="1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111517"/>
      </p:ext>
    </p:extLst>
  </p:cSld>
  <p:clrMapOvr>
    <a:masterClrMapping/>
  </p:clrMapOvr>
  <p:transition spd="slow">
    <p:randomBa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336801" y="356629"/>
            <a:ext cx="7518400" cy="47136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3199" b="1" baseline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352801" y="825951"/>
            <a:ext cx="5486400" cy="26766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600" b="1" i="0" baseline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defRPr>
            </a:lvl1pPr>
            <a:lvl2pPr marL="609448" indent="0">
              <a:buNone/>
              <a:defRPr sz="1600"/>
            </a:lvl2pPr>
            <a:lvl3pPr marL="1218895" indent="0">
              <a:buNone/>
              <a:defRPr sz="1333"/>
            </a:lvl3pPr>
            <a:lvl4pPr marL="1828343" indent="0">
              <a:buNone/>
              <a:defRPr sz="1200"/>
            </a:lvl4pPr>
            <a:lvl5pPr marL="2437790" indent="0">
              <a:buNone/>
              <a:defRPr sz="1200"/>
            </a:lvl5pPr>
            <a:lvl6pPr marL="3047238" indent="0">
              <a:buNone/>
              <a:defRPr sz="1200"/>
            </a:lvl6pPr>
            <a:lvl7pPr marL="3656686" indent="0">
              <a:buNone/>
              <a:defRPr sz="1200"/>
            </a:lvl7pPr>
            <a:lvl8pPr marL="4266133" indent="0">
              <a:buNone/>
              <a:defRPr sz="1200"/>
            </a:lvl8pPr>
            <a:lvl9pPr marL="4875581" indent="0">
              <a:buNone/>
              <a:defRPr sz="12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8" name="Flowchart: Off-page Connector 6"/>
          <p:cNvSpPr/>
          <p:nvPr userDrawn="1"/>
        </p:nvSpPr>
        <p:spPr>
          <a:xfrm rot="5400000">
            <a:off x="11705984" y="6244110"/>
            <a:ext cx="455692" cy="565726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54" dirty="0">
              <a:latin typeface="Calibri" panose="020F0502020204030204" pitchFamily="34" charset="0"/>
            </a:endParaRPr>
          </a:p>
        </p:txBody>
      </p:sp>
      <p:sp>
        <p:nvSpPr>
          <p:cNvPr id="9" name="Slide Number Placeholder 4"/>
          <p:cNvSpPr txBox="1">
            <a:spLocks/>
          </p:cNvSpPr>
          <p:nvPr userDrawn="1"/>
        </p:nvSpPr>
        <p:spPr>
          <a:xfrm>
            <a:off x="11667901" y="6337836"/>
            <a:ext cx="610241" cy="36618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1375261" rtl="0" eaLnBrk="1" latinLnBrk="0" hangingPunct="1">
              <a:defRPr sz="16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7630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5261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62891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50521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38152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25782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3412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01042" algn="l" defTabSz="1375261" rtl="0" eaLnBrk="1" latinLnBrk="0" hangingPunct="1">
              <a:defRPr sz="266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136B7D2-B98C-44FD-8D04-7EC62A564975}" type="slidenum">
              <a:rPr lang="en-US" sz="1600" smtClean="0">
                <a:latin typeface="Calibri" panose="020F0502020204030204" pitchFamily="34" charset="0"/>
              </a:rPr>
              <a:pPr/>
              <a:t>‹#›</a:t>
            </a:fld>
            <a:endParaRPr lang="en-US" sz="1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95846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with Footer &amp;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Diagonal Corner Rectangle 10"/>
          <p:cNvSpPr/>
          <p:nvPr userDrawn="1"/>
        </p:nvSpPr>
        <p:spPr>
          <a:xfrm>
            <a:off x="11683190" y="150969"/>
            <a:ext cx="356410" cy="287010"/>
          </a:xfrm>
          <a:prstGeom prst="round2DiagRect">
            <a:avLst>
              <a:gd name="adj1" fmla="val 32340"/>
              <a:gd name="adj2" fmla="val 0"/>
            </a:avLst>
          </a:prstGeom>
          <a:solidFill>
            <a:schemeClr val="accent2">
              <a:lumMod val="7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27" name="Round Diagonal Corner Rectangle 26"/>
          <p:cNvSpPr/>
          <p:nvPr userDrawn="1"/>
        </p:nvSpPr>
        <p:spPr>
          <a:xfrm>
            <a:off x="11665322" y="128915"/>
            <a:ext cx="356410" cy="287010"/>
          </a:xfrm>
          <a:prstGeom prst="round2DiagRect">
            <a:avLst>
              <a:gd name="adj1" fmla="val 32340"/>
              <a:gd name="adj2" fmla="val 0"/>
            </a:avLst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0" name="Slide Number Placeholder 5"/>
          <p:cNvSpPr txBox="1">
            <a:spLocks/>
          </p:cNvSpPr>
          <p:nvPr userDrawn="1"/>
        </p:nvSpPr>
        <p:spPr>
          <a:xfrm>
            <a:off x="11631256" y="173194"/>
            <a:ext cx="431790" cy="19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97ECB15-F748-C140-A5C3-CF0090C943BA}" type="slidenum">
              <a:rPr lang="en-US" sz="800" b="0" i="0" smtClean="0">
                <a:solidFill>
                  <a:srgbClr val="FEFEFE"/>
                </a:solidFill>
                <a:latin typeface="Montserrat" charset="0"/>
                <a:ea typeface="Montserrat" charset="0"/>
                <a:cs typeface="Montserrat" charset="0"/>
              </a:rPr>
              <a:pPr algn="ctr"/>
              <a:t>‹#›</a:t>
            </a:fld>
            <a:endParaRPr lang="en-US" sz="800" b="0" i="0" dirty="0">
              <a:solidFill>
                <a:srgbClr val="FEFEFE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grpSp>
        <p:nvGrpSpPr>
          <p:cNvPr id="39" name="Group 38"/>
          <p:cNvGrpSpPr/>
          <p:nvPr userDrawn="1"/>
        </p:nvGrpSpPr>
        <p:grpSpPr>
          <a:xfrm>
            <a:off x="11630384" y="6542411"/>
            <a:ext cx="390166" cy="171788"/>
            <a:chOff x="11125576" y="6251575"/>
            <a:chExt cx="288549" cy="117476"/>
          </a:xfrm>
        </p:grpSpPr>
        <p:sp>
          <p:nvSpPr>
            <p:cNvPr id="33" name="Chevron 32">
              <a:hlinkClick r:id="" action="ppaction://hlinkshowjump?jump=nextslide" tooltip="Next Slide"/>
            </p:cNvPr>
            <p:cNvSpPr/>
            <p:nvPr userDrawn="1"/>
          </p:nvSpPr>
          <p:spPr>
            <a:xfrm>
              <a:off x="11321095" y="6251575"/>
              <a:ext cx="93030" cy="117476"/>
            </a:xfrm>
            <a:prstGeom prst="chevron">
              <a:avLst>
                <a:gd name="adj" fmla="val 66337"/>
              </a:avLst>
            </a:prstGeom>
            <a:solidFill>
              <a:schemeClr val="bg1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4" name="Chevron 33">
              <a:hlinkClick r:id="" action="ppaction://hlinkshowjump?jump=previousslide" tooltip="Previous Slide"/>
            </p:cNvPr>
            <p:cNvSpPr/>
            <p:nvPr userDrawn="1"/>
          </p:nvSpPr>
          <p:spPr>
            <a:xfrm rot="10800000">
              <a:off x="11125576" y="6251575"/>
              <a:ext cx="93030" cy="117476"/>
            </a:xfrm>
            <a:prstGeom prst="chevron">
              <a:avLst>
                <a:gd name="adj" fmla="val 64003"/>
              </a:avLst>
            </a:prstGeom>
            <a:solidFill>
              <a:schemeClr val="bg1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38" name="Straight Connector 37"/>
            <p:cNvCxnSpPr/>
            <p:nvPr userDrawn="1"/>
          </p:nvCxnSpPr>
          <p:spPr>
            <a:xfrm flipV="1">
              <a:off x="11268075" y="6251575"/>
              <a:ext cx="0" cy="117476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 Placeholder 4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544262" y="6514090"/>
            <a:ext cx="2998268" cy="20384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1pPr>
            <a:lvl2pPr marL="4572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9144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3716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828800" indent="0" algn="r">
              <a:buNone/>
              <a:defRPr sz="8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en-US" dirty="0"/>
              <a:t>Click to edit Master text styles for your custom footer</a:t>
            </a:r>
          </a:p>
        </p:txBody>
      </p:sp>
    </p:spTree>
    <p:extLst>
      <p:ext uri="{BB962C8B-B14F-4D97-AF65-F5344CB8AC3E}">
        <p14:creationId xmlns:p14="http://schemas.microsoft.com/office/powerpoint/2010/main" val="775824206"/>
      </p:ext>
    </p:extLst>
  </p:cSld>
  <p:clrMapOvr>
    <a:masterClrMapping/>
  </p:clrMapOvr>
  <p:transition spd="slow">
    <p:randomBar dir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1005754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72485-FC94-45C1-8456-9A3B280376E5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01F36-4BB7-4120-9E90-20704F8CC9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0720493"/>
      </p:ext>
    </p:extLst>
  </p:cSld>
  <p:clrMapOvr>
    <a:masterClrMapping/>
  </p:clrMapOvr>
  <p:transition spd="slow">
    <p:randomBar dir="vert"/>
  </p:transition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72485-FC94-45C1-8456-9A3B280376E5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01F36-4BB7-4120-9E90-20704F8CC9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5302589"/>
      </p:ext>
    </p:extLst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72485-FC94-45C1-8456-9A3B280376E5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01F36-4BB7-4120-9E90-20704F8CC9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0012101"/>
      </p:ext>
    </p:extLst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72485-FC94-45C1-8456-9A3B280376E5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01F36-4BB7-4120-9E90-20704F8CC9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39840"/>
      </p:ext>
    </p:extLst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7" name="组合 376"/>
          <p:cNvGrpSpPr/>
          <p:nvPr userDrawn="1"/>
        </p:nvGrpSpPr>
        <p:grpSpPr>
          <a:xfrm>
            <a:off x="1" y="4920343"/>
            <a:ext cx="12191999" cy="1937657"/>
            <a:chOff x="1" y="4546271"/>
            <a:chExt cx="12191999" cy="2326243"/>
          </a:xfr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  <a:lin ang="5400000" scaled="1"/>
            <a:tileRect/>
          </a:gradFill>
        </p:grpSpPr>
        <p:sp>
          <p:nvSpPr>
            <p:cNvPr id="378" name="任意多边形 377"/>
            <p:cNvSpPr/>
            <p:nvPr/>
          </p:nvSpPr>
          <p:spPr>
            <a:xfrm>
              <a:off x="1" y="4546271"/>
              <a:ext cx="12191999" cy="2311729"/>
            </a:xfrm>
            <a:custGeom>
              <a:avLst/>
              <a:gdLst>
                <a:gd name="connsiteX0" fmla="*/ 12191999 w 12191999"/>
                <a:gd name="connsiteY0" fmla="*/ 0 h 2311729"/>
                <a:gd name="connsiteX1" fmla="*/ 12191999 w 12191999"/>
                <a:gd name="connsiteY1" fmla="*/ 2311729 h 2311729"/>
                <a:gd name="connsiteX2" fmla="*/ 0 w 12191999"/>
                <a:gd name="connsiteY2" fmla="*/ 2311729 h 2311729"/>
                <a:gd name="connsiteX3" fmla="*/ 0 w 12191999"/>
                <a:gd name="connsiteY3" fmla="*/ 2020458 h 2311729"/>
                <a:gd name="connsiteX4" fmla="*/ 0 w 12191999"/>
                <a:gd name="connsiteY4" fmla="*/ 237172 h 2311729"/>
                <a:gd name="connsiteX5" fmla="*/ 63480 w 12191999"/>
                <a:gd name="connsiteY5" fmla="*/ 213939 h 2311729"/>
                <a:gd name="connsiteX6" fmla="*/ 348343 w 12191999"/>
                <a:gd name="connsiteY6" fmla="*/ 170871 h 2311729"/>
                <a:gd name="connsiteX7" fmla="*/ 1306287 w 12191999"/>
                <a:gd name="connsiteY7" fmla="*/ 1128815 h 2311729"/>
                <a:gd name="connsiteX8" fmla="*/ 1286825 w 12191999"/>
                <a:gd name="connsiteY8" fmla="*/ 1321874 h 2311729"/>
                <a:gd name="connsiteX9" fmla="*/ 1256605 w 12191999"/>
                <a:gd name="connsiteY9" fmla="*/ 1419229 h 2311729"/>
                <a:gd name="connsiteX10" fmla="*/ 1344679 w 12191999"/>
                <a:gd name="connsiteY10" fmla="*/ 1371424 h 2311729"/>
                <a:gd name="connsiteX11" fmla="*/ 1683656 w 12191999"/>
                <a:gd name="connsiteY11" fmla="*/ 1302987 h 2311729"/>
                <a:gd name="connsiteX12" fmla="*/ 2299446 w 12191999"/>
                <a:gd name="connsiteY12" fmla="*/ 1558056 h 2311729"/>
                <a:gd name="connsiteX13" fmla="*/ 2381189 w 12191999"/>
                <a:gd name="connsiteY13" fmla="*/ 1657129 h 2311729"/>
                <a:gd name="connsiteX14" fmla="*/ 2427737 w 12191999"/>
                <a:gd name="connsiteY14" fmla="*/ 1596410 h 2311729"/>
                <a:gd name="connsiteX15" fmla="*/ 3069771 w 12191999"/>
                <a:gd name="connsiteY15" fmla="*/ 1302987 h 2311729"/>
                <a:gd name="connsiteX16" fmla="*/ 3544503 w 12191999"/>
                <a:gd name="connsiteY16" fmla="*/ 1447998 h 2311729"/>
                <a:gd name="connsiteX17" fmla="*/ 3657745 w 12191999"/>
                <a:gd name="connsiteY17" fmla="*/ 1541431 h 2311729"/>
                <a:gd name="connsiteX18" fmla="*/ 3713651 w 12191999"/>
                <a:gd name="connsiteY18" fmla="*/ 1519404 h 2311729"/>
                <a:gd name="connsiteX19" fmla="*/ 3897086 w 12191999"/>
                <a:gd name="connsiteY19" fmla="*/ 1491671 h 2311729"/>
                <a:gd name="connsiteX20" fmla="*/ 4241977 w 12191999"/>
                <a:gd name="connsiteY20" fmla="*/ 1597020 h 2311729"/>
                <a:gd name="connsiteX21" fmla="*/ 4317999 w 12191999"/>
                <a:gd name="connsiteY21" fmla="*/ 1659743 h 2311729"/>
                <a:gd name="connsiteX22" fmla="*/ 4359994 w 12191999"/>
                <a:gd name="connsiteY22" fmla="*/ 1582372 h 2311729"/>
                <a:gd name="connsiteX23" fmla="*/ 5021945 w 12191999"/>
                <a:gd name="connsiteY23" fmla="*/ 1230415 h 2311729"/>
                <a:gd name="connsiteX24" fmla="*/ 5757498 w 12191999"/>
                <a:gd name="connsiteY24" fmla="*/ 1717972 h 2311729"/>
                <a:gd name="connsiteX25" fmla="*/ 5775109 w 12191999"/>
                <a:gd name="connsiteY25" fmla="*/ 1774705 h 2311729"/>
                <a:gd name="connsiteX26" fmla="*/ 5877396 w 12191999"/>
                <a:gd name="connsiteY26" fmla="*/ 1742952 h 2311729"/>
                <a:gd name="connsiteX27" fmla="*/ 5994403 w 12191999"/>
                <a:gd name="connsiteY27" fmla="*/ 1731157 h 2311729"/>
                <a:gd name="connsiteX28" fmla="*/ 6319003 w 12191999"/>
                <a:gd name="connsiteY28" fmla="*/ 1830310 h 2311729"/>
                <a:gd name="connsiteX29" fmla="*/ 6349718 w 12191999"/>
                <a:gd name="connsiteY29" fmla="*/ 1855653 h 2311729"/>
                <a:gd name="connsiteX30" fmla="*/ 6372196 w 12191999"/>
                <a:gd name="connsiteY30" fmla="*/ 1783240 h 2311729"/>
                <a:gd name="connsiteX31" fmla="*/ 7228113 w 12191999"/>
                <a:gd name="connsiteY31" fmla="*/ 1215901 h 2311729"/>
                <a:gd name="connsiteX32" fmla="*/ 7884955 w 12191999"/>
                <a:gd name="connsiteY32" fmla="*/ 1487974 h 2311729"/>
                <a:gd name="connsiteX33" fmla="*/ 7933395 w 12191999"/>
                <a:gd name="connsiteY33" fmla="*/ 1546684 h 2311729"/>
                <a:gd name="connsiteX34" fmla="*/ 8036368 w 12191999"/>
                <a:gd name="connsiteY34" fmla="*/ 1487498 h 2311729"/>
                <a:gd name="connsiteX35" fmla="*/ 8432799 w 12191999"/>
                <a:gd name="connsiteY35" fmla="*/ 1397328 h 2311729"/>
                <a:gd name="connsiteX36" fmla="*/ 9191035 w 12191999"/>
                <a:gd name="connsiteY36" fmla="*/ 1800479 h 2311729"/>
                <a:gd name="connsiteX37" fmla="*/ 9210518 w 12191999"/>
                <a:gd name="connsiteY37" fmla="*/ 1836373 h 2311729"/>
                <a:gd name="connsiteX38" fmla="*/ 9258709 w 12191999"/>
                <a:gd name="connsiteY38" fmla="*/ 1810216 h 2311729"/>
                <a:gd name="connsiteX39" fmla="*/ 9470570 w 12191999"/>
                <a:gd name="connsiteY39" fmla="*/ 1767443 h 2311729"/>
                <a:gd name="connsiteX40" fmla="*/ 9682431 w 12191999"/>
                <a:gd name="connsiteY40" fmla="*/ 1810216 h 2311729"/>
                <a:gd name="connsiteX41" fmla="*/ 9768141 w 12191999"/>
                <a:gd name="connsiteY41" fmla="*/ 1856738 h 2311729"/>
                <a:gd name="connsiteX42" fmla="*/ 9791010 w 12191999"/>
                <a:gd name="connsiteY42" fmla="*/ 1783067 h 2311729"/>
                <a:gd name="connsiteX43" fmla="*/ 10570028 w 12191999"/>
                <a:gd name="connsiteY43" fmla="*/ 1266699 h 2311729"/>
                <a:gd name="connsiteX44" fmla="*/ 10821441 w 12191999"/>
                <a:gd name="connsiteY44" fmla="*/ 1304709 h 2311729"/>
                <a:gd name="connsiteX45" fmla="*/ 10893902 w 12191999"/>
                <a:gd name="connsiteY45" fmla="*/ 1333259 h 2311729"/>
                <a:gd name="connsiteX46" fmla="*/ 10916253 w 12191999"/>
                <a:gd name="connsiteY46" fmla="*/ 1261255 h 2311729"/>
                <a:gd name="connsiteX47" fmla="*/ 11444514 w 12191999"/>
                <a:gd name="connsiteY47" fmla="*/ 911100 h 2311729"/>
                <a:gd name="connsiteX48" fmla="*/ 11446790 w 12191999"/>
                <a:gd name="connsiteY48" fmla="*/ 911330 h 2311729"/>
                <a:gd name="connsiteX49" fmla="*/ 11437256 w 12191999"/>
                <a:gd name="connsiteY49" fmla="*/ 816759 h 2311729"/>
                <a:gd name="connsiteX50" fmla="*/ 12173467 w 12191999"/>
                <a:gd name="connsiteY50" fmla="*/ 936 h 231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2191999" h="2311729">
                  <a:moveTo>
                    <a:pt x="12191999" y="0"/>
                  </a:moveTo>
                  <a:lnTo>
                    <a:pt x="12191999" y="2311729"/>
                  </a:lnTo>
                  <a:lnTo>
                    <a:pt x="0" y="2311729"/>
                  </a:lnTo>
                  <a:lnTo>
                    <a:pt x="0" y="2020458"/>
                  </a:lnTo>
                  <a:lnTo>
                    <a:pt x="0" y="237172"/>
                  </a:lnTo>
                  <a:lnTo>
                    <a:pt x="63480" y="213939"/>
                  </a:lnTo>
                  <a:cubicBezTo>
                    <a:pt x="153468" y="185949"/>
                    <a:pt x="249145" y="170871"/>
                    <a:pt x="348343" y="170871"/>
                  </a:cubicBezTo>
                  <a:cubicBezTo>
                    <a:pt x="877401" y="170871"/>
                    <a:pt x="1306287" y="599757"/>
                    <a:pt x="1306287" y="1128815"/>
                  </a:cubicBezTo>
                  <a:cubicBezTo>
                    <a:pt x="1306287" y="1194948"/>
                    <a:pt x="1299586" y="1259515"/>
                    <a:pt x="1286825" y="1321874"/>
                  </a:cubicBezTo>
                  <a:lnTo>
                    <a:pt x="1256605" y="1419229"/>
                  </a:lnTo>
                  <a:lnTo>
                    <a:pt x="1344679" y="1371424"/>
                  </a:lnTo>
                  <a:cubicBezTo>
                    <a:pt x="1448867" y="1327356"/>
                    <a:pt x="1563416" y="1302987"/>
                    <a:pt x="1683656" y="1302987"/>
                  </a:cubicBezTo>
                  <a:cubicBezTo>
                    <a:pt x="1924137" y="1302987"/>
                    <a:pt x="2141852" y="1400461"/>
                    <a:pt x="2299446" y="1558056"/>
                  </a:cubicBezTo>
                  <a:lnTo>
                    <a:pt x="2381189" y="1657129"/>
                  </a:lnTo>
                  <a:lnTo>
                    <a:pt x="2427737" y="1596410"/>
                  </a:lnTo>
                  <a:cubicBezTo>
                    <a:pt x="2583425" y="1416679"/>
                    <a:pt x="2813321" y="1302987"/>
                    <a:pt x="3069771" y="1302987"/>
                  </a:cubicBezTo>
                  <a:cubicBezTo>
                    <a:pt x="3245622" y="1302987"/>
                    <a:pt x="3408987" y="1356446"/>
                    <a:pt x="3544503" y="1447998"/>
                  </a:cubicBezTo>
                  <a:lnTo>
                    <a:pt x="3657745" y="1541431"/>
                  </a:lnTo>
                  <a:lnTo>
                    <a:pt x="3713651" y="1519404"/>
                  </a:lnTo>
                  <a:cubicBezTo>
                    <a:pt x="3771598" y="1501381"/>
                    <a:pt x="3833208" y="1491671"/>
                    <a:pt x="3897086" y="1491671"/>
                  </a:cubicBezTo>
                  <a:cubicBezTo>
                    <a:pt x="4024841" y="1491671"/>
                    <a:pt x="4143526" y="1530508"/>
                    <a:pt x="4241977" y="1597020"/>
                  </a:cubicBezTo>
                  <a:lnTo>
                    <a:pt x="4317999" y="1659743"/>
                  </a:lnTo>
                  <a:lnTo>
                    <a:pt x="4359994" y="1582372"/>
                  </a:lnTo>
                  <a:cubicBezTo>
                    <a:pt x="4503453" y="1370026"/>
                    <a:pt x="4746395" y="1230415"/>
                    <a:pt x="5021945" y="1230415"/>
                  </a:cubicBezTo>
                  <a:cubicBezTo>
                    <a:pt x="5352605" y="1230415"/>
                    <a:pt x="5636309" y="1431455"/>
                    <a:pt x="5757498" y="1717972"/>
                  </a:cubicBezTo>
                  <a:lnTo>
                    <a:pt x="5775109" y="1774705"/>
                  </a:lnTo>
                  <a:lnTo>
                    <a:pt x="5877396" y="1742952"/>
                  </a:lnTo>
                  <a:cubicBezTo>
                    <a:pt x="5915189" y="1735219"/>
                    <a:pt x="5954321" y="1731157"/>
                    <a:pt x="5994403" y="1731157"/>
                  </a:cubicBezTo>
                  <a:cubicBezTo>
                    <a:pt x="6114640" y="1731157"/>
                    <a:pt x="6226343" y="1767710"/>
                    <a:pt x="6319003" y="1830310"/>
                  </a:cubicBezTo>
                  <a:lnTo>
                    <a:pt x="6349718" y="1855653"/>
                  </a:lnTo>
                  <a:lnTo>
                    <a:pt x="6372196" y="1783240"/>
                  </a:lnTo>
                  <a:cubicBezTo>
                    <a:pt x="6513213" y="1449839"/>
                    <a:pt x="6843343" y="1215901"/>
                    <a:pt x="7228113" y="1215901"/>
                  </a:cubicBezTo>
                  <a:cubicBezTo>
                    <a:pt x="7484626" y="1215901"/>
                    <a:pt x="7716855" y="1319874"/>
                    <a:pt x="7884955" y="1487974"/>
                  </a:cubicBezTo>
                  <a:lnTo>
                    <a:pt x="7933395" y="1546684"/>
                  </a:lnTo>
                  <a:lnTo>
                    <a:pt x="8036368" y="1487498"/>
                  </a:lnTo>
                  <a:cubicBezTo>
                    <a:pt x="8156294" y="1429711"/>
                    <a:pt x="8290765" y="1397328"/>
                    <a:pt x="8432799" y="1397328"/>
                  </a:cubicBezTo>
                  <a:cubicBezTo>
                    <a:pt x="8748430" y="1397328"/>
                    <a:pt x="9026710" y="1557246"/>
                    <a:pt x="9191035" y="1800479"/>
                  </a:cubicBezTo>
                  <a:lnTo>
                    <a:pt x="9210518" y="1836373"/>
                  </a:lnTo>
                  <a:lnTo>
                    <a:pt x="9258709" y="1810216"/>
                  </a:lnTo>
                  <a:cubicBezTo>
                    <a:pt x="9323827" y="1782674"/>
                    <a:pt x="9395420" y="1767443"/>
                    <a:pt x="9470570" y="1767443"/>
                  </a:cubicBezTo>
                  <a:cubicBezTo>
                    <a:pt x="9545720" y="1767443"/>
                    <a:pt x="9617313" y="1782674"/>
                    <a:pt x="9682431" y="1810216"/>
                  </a:cubicBezTo>
                  <a:lnTo>
                    <a:pt x="9768141" y="1856738"/>
                  </a:lnTo>
                  <a:lnTo>
                    <a:pt x="9791010" y="1783067"/>
                  </a:lnTo>
                  <a:cubicBezTo>
                    <a:pt x="9919358" y="1479619"/>
                    <a:pt x="10219827" y="1266699"/>
                    <a:pt x="10570028" y="1266699"/>
                  </a:cubicBezTo>
                  <a:cubicBezTo>
                    <a:pt x="10657578" y="1266699"/>
                    <a:pt x="10742020" y="1280007"/>
                    <a:pt x="10821441" y="1304709"/>
                  </a:cubicBezTo>
                  <a:lnTo>
                    <a:pt x="10893902" y="1333259"/>
                  </a:lnTo>
                  <a:lnTo>
                    <a:pt x="10916253" y="1261255"/>
                  </a:lnTo>
                  <a:cubicBezTo>
                    <a:pt x="11003287" y="1055484"/>
                    <a:pt x="11207039" y="911100"/>
                    <a:pt x="11444514" y="911100"/>
                  </a:cubicBezTo>
                  <a:lnTo>
                    <a:pt x="11446790" y="911330"/>
                  </a:lnTo>
                  <a:lnTo>
                    <a:pt x="11437256" y="816759"/>
                  </a:lnTo>
                  <a:cubicBezTo>
                    <a:pt x="11437256" y="392161"/>
                    <a:pt x="11759948" y="42931"/>
                    <a:pt x="12173467" y="936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190500" dir="16200000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Calibri" panose="020F0502020204030204" pitchFamily="34" charset="0"/>
              </a:endParaRPr>
            </a:p>
          </p:txBody>
        </p:sp>
        <p:sp>
          <p:nvSpPr>
            <p:cNvPr id="379" name="任意多边形 378"/>
            <p:cNvSpPr/>
            <p:nvPr/>
          </p:nvSpPr>
          <p:spPr>
            <a:xfrm>
              <a:off x="1" y="4560785"/>
              <a:ext cx="12191999" cy="2311729"/>
            </a:xfrm>
            <a:custGeom>
              <a:avLst/>
              <a:gdLst>
                <a:gd name="connsiteX0" fmla="*/ 12191999 w 12191999"/>
                <a:gd name="connsiteY0" fmla="*/ 0 h 2311729"/>
                <a:gd name="connsiteX1" fmla="*/ 12191999 w 12191999"/>
                <a:gd name="connsiteY1" fmla="*/ 2311729 h 2311729"/>
                <a:gd name="connsiteX2" fmla="*/ 0 w 12191999"/>
                <a:gd name="connsiteY2" fmla="*/ 2311729 h 2311729"/>
                <a:gd name="connsiteX3" fmla="*/ 0 w 12191999"/>
                <a:gd name="connsiteY3" fmla="*/ 2020458 h 2311729"/>
                <a:gd name="connsiteX4" fmla="*/ 0 w 12191999"/>
                <a:gd name="connsiteY4" fmla="*/ 237172 h 2311729"/>
                <a:gd name="connsiteX5" fmla="*/ 63480 w 12191999"/>
                <a:gd name="connsiteY5" fmla="*/ 213939 h 2311729"/>
                <a:gd name="connsiteX6" fmla="*/ 348343 w 12191999"/>
                <a:gd name="connsiteY6" fmla="*/ 170871 h 2311729"/>
                <a:gd name="connsiteX7" fmla="*/ 1306287 w 12191999"/>
                <a:gd name="connsiteY7" fmla="*/ 1128815 h 2311729"/>
                <a:gd name="connsiteX8" fmla="*/ 1286825 w 12191999"/>
                <a:gd name="connsiteY8" fmla="*/ 1321874 h 2311729"/>
                <a:gd name="connsiteX9" fmla="*/ 1256605 w 12191999"/>
                <a:gd name="connsiteY9" fmla="*/ 1419229 h 2311729"/>
                <a:gd name="connsiteX10" fmla="*/ 1344679 w 12191999"/>
                <a:gd name="connsiteY10" fmla="*/ 1371424 h 2311729"/>
                <a:gd name="connsiteX11" fmla="*/ 1683656 w 12191999"/>
                <a:gd name="connsiteY11" fmla="*/ 1302987 h 2311729"/>
                <a:gd name="connsiteX12" fmla="*/ 2299446 w 12191999"/>
                <a:gd name="connsiteY12" fmla="*/ 1558056 h 2311729"/>
                <a:gd name="connsiteX13" fmla="*/ 2381189 w 12191999"/>
                <a:gd name="connsiteY13" fmla="*/ 1657129 h 2311729"/>
                <a:gd name="connsiteX14" fmla="*/ 2427737 w 12191999"/>
                <a:gd name="connsiteY14" fmla="*/ 1596410 h 2311729"/>
                <a:gd name="connsiteX15" fmla="*/ 3069771 w 12191999"/>
                <a:gd name="connsiteY15" fmla="*/ 1302987 h 2311729"/>
                <a:gd name="connsiteX16" fmla="*/ 3544503 w 12191999"/>
                <a:gd name="connsiteY16" fmla="*/ 1447998 h 2311729"/>
                <a:gd name="connsiteX17" fmla="*/ 3657745 w 12191999"/>
                <a:gd name="connsiteY17" fmla="*/ 1541431 h 2311729"/>
                <a:gd name="connsiteX18" fmla="*/ 3713651 w 12191999"/>
                <a:gd name="connsiteY18" fmla="*/ 1519404 h 2311729"/>
                <a:gd name="connsiteX19" fmla="*/ 3897086 w 12191999"/>
                <a:gd name="connsiteY19" fmla="*/ 1491671 h 2311729"/>
                <a:gd name="connsiteX20" fmla="*/ 4241977 w 12191999"/>
                <a:gd name="connsiteY20" fmla="*/ 1597020 h 2311729"/>
                <a:gd name="connsiteX21" fmla="*/ 4317999 w 12191999"/>
                <a:gd name="connsiteY21" fmla="*/ 1659743 h 2311729"/>
                <a:gd name="connsiteX22" fmla="*/ 4359994 w 12191999"/>
                <a:gd name="connsiteY22" fmla="*/ 1582372 h 2311729"/>
                <a:gd name="connsiteX23" fmla="*/ 5021945 w 12191999"/>
                <a:gd name="connsiteY23" fmla="*/ 1230415 h 2311729"/>
                <a:gd name="connsiteX24" fmla="*/ 5757498 w 12191999"/>
                <a:gd name="connsiteY24" fmla="*/ 1717972 h 2311729"/>
                <a:gd name="connsiteX25" fmla="*/ 5775109 w 12191999"/>
                <a:gd name="connsiteY25" fmla="*/ 1774705 h 2311729"/>
                <a:gd name="connsiteX26" fmla="*/ 5877396 w 12191999"/>
                <a:gd name="connsiteY26" fmla="*/ 1742952 h 2311729"/>
                <a:gd name="connsiteX27" fmla="*/ 5994403 w 12191999"/>
                <a:gd name="connsiteY27" fmla="*/ 1731157 h 2311729"/>
                <a:gd name="connsiteX28" fmla="*/ 6319003 w 12191999"/>
                <a:gd name="connsiteY28" fmla="*/ 1830310 h 2311729"/>
                <a:gd name="connsiteX29" fmla="*/ 6349718 w 12191999"/>
                <a:gd name="connsiteY29" fmla="*/ 1855653 h 2311729"/>
                <a:gd name="connsiteX30" fmla="*/ 6372196 w 12191999"/>
                <a:gd name="connsiteY30" fmla="*/ 1783240 h 2311729"/>
                <a:gd name="connsiteX31" fmla="*/ 7228113 w 12191999"/>
                <a:gd name="connsiteY31" fmla="*/ 1215901 h 2311729"/>
                <a:gd name="connsiteX32" fmla="*/ 7884955 w 12191999"/>
                <a:gd name="connsiteY32" fmla="*/ 1487974 h 2311729"/>
                <a:gd name="connsiteX33" fmla="*/ 7933395 w 12191999"/>
                <a:gd name="connsiteY33" fmla="*/ 1546684 h 2311729"/>
                <a:gd name="connsiteX34" fmla="*/ 8036368 w 12191999"/>
                <a:gd name="connsiteY34" fmla="*/ 1487498 h 2311729"/>
                <a:gd name="connsiteX35" fmla="*/ 8432799 w 12191999"/>
                <a:gd name="connsiteY35" fmla="*/ 1397328 h 2311729"/>
                <a:gd name="connsiteX36" fmla="*/ 9191035 w 12191999"/>
                <a:gd name="connsiteY36" fmla="*/ 1800479 h 2311729"/>
                <a:gd name="connsiteX37" fmla="*/ 9210518 w 12191999"/>
                <a:gd name="connsiteY37" fmla="*/ 1836373 h 2311729"/>
                <a:gd name="connsiteX38" fmla="*/ 9258709 w 12191999"/>
                <a:gd name="connsiteY38" fmla="*/ 1810216 h 2311729"/>
                <a:gd name="connsiteX39" fmla="*/ 9470570 w 12191999"/>
                <a:gd name="connsiteY39" fmla="*/ 1767443 h 2311729"/>
                <a:gd name="connsiteX40" fmla="*/ 9682431 w 12191999"/>
                <a:gd name="connsiteY40" fmla="*/ 1810216 h 2311729"/>
                <a:gd name="connsiteX41" fmla="*/ 9768141 w 12191999"/>
                <a:gd name="connsiteY41" fmla="*/ 1856738 h 2311729"/>
                <a:gd name="connsiteX42" fmla="*/ 9791010 w 12191999"/>
                <a:gd name="connsiteY42" fmla="*/ 1783067 h 2311729"/>
                <a:gd name="connsiteX43" fmla="*/ 10570028 w 12191999"/>
                <a:gd name="connsiteY43" fmla="*/ 1266699 h 2311729"/>
                <a:gd name="connsiteX44" fmla="*/ 10821441 w 12191999"/>
                <a:gd name="connsiteY44" fmla="*/ 1304709 h 2311729"/>
                <a:gd name="connsiteX45" fmla="*/ 10893902 w 12191999"/>
                <a:gd name="connsiteY45" fmla="*/ 1333259 h 2311729"/>
                <a:gd name="connsiteX46" fmla="*/ 10916253 w 12191999"/>
                <a:gd name="connsiteY46" fmla="*/ 1261255 h 2311729"/>
                <a:gd name="connsiteX47" fmla="*/ 11444514 w 12191999"/>
                <a:gd name="connsiteY47" fmla="*/ 911100 h 2311729"/>
                <a:gd name="connsiteX48" fmla="*/ 11446790 w 12191999"/>
                <a:gd name="connsiteY48" fmla="*/ 911330 h 2311729"/>
                <a:gd name="connsiteX49" fmla="*/ 11437256 w 12191999"/>
                <a:gd name="connsiteY49" fmla="*/ 816759 h 2311729"/>
                <a:gd name="connsiteX50" fmla="*/ 12173467 w 12191999"/>
                <a:gd name="connsiteY50" fmla="*/ 936 h 231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2191999" h="2311729">
                  <a:moveTo>
                    <a:pt x="12191999" y="0"/>
                  </a:moveTo>
                  <a:lnTo>
                    <a:pt x="12191999" y="2311729"/>
                  </a:lnTo>
                  <a:lnTo>
                    <a:pt x="0" y="2311729"/>
                  </a:lnTo>
                  <a:lnTo>
                    <a:pt x="0" y="2020458"/>
                  </a:lnTo>
                  <a:lnTo>
                    <a:pt x="0" y="237172"/>
                  </a:lnTo>
                  <a:lnTo>
                    <a:pt x="63480" y="213939"/>
                  </a:lnTo>
                  <a:cubicBezTo>
                    <a:pt x="153468" y="185949"/>
                    <a:pt x="249145" y="170871"/>
                    <a:pt x="348343" y="170871"/>
                  </a:cubicBezTo>
                  <a:cubicBezTo>
                    <a:pt x="877401" y="170871"/>
                    <a:pt x="1306287" y="599757"/>
                    <a:pt x="1306287" y="1128815"/>
                  </a:cubicBezTo>
                  <a:cubicBezTo>
                    <a:pt x="1306287" y="1194948"/>
                    <a:pt x="1299586" y="1259515"/>
                    <a:pt x="1286825" y="1321874"/>
                  </a:cubicBezTo>
                  <a:lnTo>
                    <a:pt x="1256605" y="1419229"/>
                  </a:lnTo>
                  <a:lnTo>
                    <a:pt x="1344679" y="1371424"/>
                  </a:lnTo>
                  <a:cubicBezTo>
                    <a:pt x="1448867" y="1327356"/>
                    <a:pt x="1563416" y="1302987"/>
                    <a:pt x="1683656" y="1302987"/>
                  </a:cubicBezTo>
                  <a:cubicBezTo>
                    <a:pt x="1924137" y="1302987"/>
                    <a:pt x="2141852" y="1400461"/>
                    <a:pt x="2299446" y="1558056"/>
                  </a:cubicBezTo>
                  <a:lnTo>
                    <a:pt x="2381189" y="1657129"/>
                  </a:lnTo>
                  <a:lnTo>
                    <a:pt x="2427737" y="1596410"/>
                  </a:lnTo>
                  <a:cubicBezTo>
                    <a:pt x="2583425" y="1416679"/>
                    <a:pt x="2813321" y="1302987"/>
                    <a:pt x="3069771" y="1302987"/>
                  </a:cubicBezTo>
                  <a:cubicBezTo>
                    <a:pt x="3245622" y="1302987"/>
                    <a:pt x="3408987" y="1356446"/>
                    <a:pt x="3544503" y="1447998"/>
                  </a:cubicBezTo>
                  <a:lnTo>
                    <a:pt x="3657745" y="1541431"/>
                  </a:lnTo>
                  <a:lnTo>
                    <a:pt x="3713651" y="1519404"/>
                  </a:lnTo>
                  <a:cubicBezTo>
                    <a:pt x="3771598" y="1501381"/>
                    <a:pt x="3833208" y="1491671"/>
                    <a:pt x="3897086" y="1491671"/>
                  </a:cubicBezTo>
                  <a:cubicBezTo>
                    <a:pt x="4024841" y="1491671"/>
                    <a:pt x="4143526" y="1530508"/>
                    <a:pt x="4241977" y="1597020"/>
                  </a:cubicBezTo>
                  <a:lnTo>
                    <a:pt x="4317999" y="1659743"/>
                  </a:lnTo>
                  <a:lnTo>
                    <a:pt x="4359994" y="1582372"/>
                  </a:lnTo>
                  <a:cubicBezTo>
                    <a:pt x="4503453" y="1370026"/>
                    <a:pt x="4746395" y="1230415"/>
                    <a:pt x="5021945" y="1230415"/>
                  </a:cubicBezTo>
                  <a:cubicBezTo>
                    <a:pt x="5352605" y="1230415"/>
                    <a:pt x="5636309" y="1431455"/>
                    <a:pt x="5757498" y="1717972"/>
                  </a:cubicBezTo>
                  <a:lnTo>
                    <a:pt x="5775109" y="1774705"/>
                  </a:lnTo>
                  <a:lnTo>
                    <a:pt x="5877396" y="1742952"/>
                  </a:lnTo>
                  <a:cubicBezTo>
                    <a:pt x="5915189" y="1735219"/>
                    <a:pt x="5954321" y="1731157"/>
                    <a:pt x="5994403" y="1731157"/>
                  </a:cubicBezTo>
                  <a:cubicBezTo>
                    <a:pt x="6114640" y="1731157"/>
                    <a:pt x="6226343" y="1767710"/>
                    <a:pt x="6319003" y="1830310"/>
                  </a:cubicBezTo>
                  <a:lnTo>
                    <a:pt x="6349718" y="1855653"/>
                  </a:lnTo>
                  <a:lnTo>
                    <a:pt x="6372196" y="1783240"/>
                  </a:lnTo>
                  <a:cubicBezTo>
                    <a:pt x="6513213" y="1449839"/>
                    <a:pt x="6843343" y="1215901"/>
                    <a:pt x="7228113" y="1215901"/>
                  </a:cubicBezTo>
                  <a:cubicBezTo>
                    <a:pt x="7484626" y="1215901"/>
                    <a:pt x="7716855" y="1319874"/>
                    <a:pt x="7884955" y="1487974"/>
                  </a:cubicBezTo>
                  <a:lnTo>
                    <a:pt x="7933395" y="1546684"/>
                  </a:lnTo>
                  <a:lnTo>
                    <a:pt x="8036368" y="1487498"/>
                  </a:lnTo>
                  <a:cubicBezTo>
                    <a:pt x="8156294" y="1429711"/>
                    <a:pt x="8290765" y="1397328"/>
                    <a:pt x="8432799" y="1397328"/>
                  </a:cubicBezTo>
                  <a:cubicBezTo>
                    <a:pt x="8748430" y="1397328"/>
                    <a:pt x="9026710" y="1557246"/>
                    <a:pt x="9191035" y="1800479"/>
                  </a:cubicBezTo>
                  <a:lnTo>
                    <a:pt x="9210518" y="1836373"/>
                  </a:lnTo>
                  <a:lnTo>
                    <a:pt x="9258709" y="1810216"/>
                  </a:lnTo>
                  <a:cubicBezTo>
                    <a:pt x="9323827" y="1782674"/>
                    <a:pt x="9395420" y="1767443"/>
                    <a:pt x="9470570" y="1767443"/>
                  </a:cubicBezTo>
                  <a:cubicBezTo>
                    <a:pt x="9545720" y="1767443"/>
                    <a:pt x="9617313" y="1782674"/>
                    <a:pt x="9682431" y="1810216"/>
                  </a:cubicBezTo>
                  <a:lnTo>
                    <a:pt x="9768141" y="1856738"/>
                  </a:lnTo>
                  <a:lnTo>
                    <a:pt x="9791010" y="1783067"/>
                  </a:lnTo>
                  <a:cubicBezTo>
                    <a:pt x="9919358" y="1479619"/>
                    <a:pt x="10219827" y="1266699"/>
                    <a:pt x="10570028" y="1266699"/>
                  </a:cubicBezTo>
                  <a:cubicBezTo>
                    <a:pt x="10657578" y="1266699"/>
                    <a:pt x="10742020" y="1280007"/>
                    <a:pt x="10821441" y="1304709"/>
                  </a:cubicBezTo>
                  <a:lnTo>
                    <a:pt x="10893902" y="1333259"/>
                  </a:lnTo>
                  <a:lnTo>
                    <a:pt x="10916253" y="1261255"/>
                  </a:lnTo>
                  <a:cubicBezTo>
                    <a:pt x="11003287" y="1055484"/>
                    <a:pt x="11207039" y="911100"/>
                    <a:pt x="11444514" y="911100"/>
                  </a:cubicBezTo>
                  <a:lnTo>
                    <a:pt x="11446790" y="911330"/>
                  </a:lnTo>
                  <a:lnTo>
                    <a:pt x="11437256" y="816759"/>
                  </a:lnTo>
                  <a:cubicBezTo>
                    <a:pt x="11437256" y="392161"/>
                    <a:pt x="11759948" y="42931"/>
                    <a:pt x="12173467" y="936"/>
                  </a:cubicBezTo>
                  <a:close/>
                </a:path>
              </a:pathLst>
            </a:custGeom>
            <a:grpFill/>
            <a:ln w="28575">
              <a:solidFill>
                <a:schemeClr val="bg1"/>
              </a:solidFill>
            </a:ln>
            <a:effectLst>
              <a:innerShdw blurRad="266700" dist="139700" dir="16200000">
                <a:srgbClr val="18ACCA">
                  <a:alpha val="30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4482161"/>
      </p:ext>
    </p:extLst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5108765"/>
      </p:ext>
    </p:extLst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72485-FC94-45C1-8456-9A3B280376E5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01F36-4BB7-4120-9E90-20704F8CC9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4634822"/>
      </p:ext>
    </p:extLst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72485-FC94-45C1-8456-9A3B280376E5}" type="datetimeFigureOut">
              <a:rPr lang="zh-CN" altLang="en-US" smtClean="0"/>
              <a:t>2024/8/1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01F36-4BB7-4120-9E90-20704F8CC9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1839334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DB838773-3543-2299-5ED0-CF0864461089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9776" y="208765"/>
            <a:ext cx="1356085" cy="135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91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ransition spd="slow"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9.wdp"/><Relationship Id="rId5" Type="http://schemas.openxmlformats.org/officeDocument/2006/relationships/image" Target="../media/image20.png"/><Relationship Id="rId4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0.wdp"/><Relationship Id="rId5" Type="http://schemas.openxmlformats.org/officeDocument/2006/relationships/image" Target="../media/image21.png"/><Relationship Id="rId4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2.wdp"/><Relationship Id="rId5" Type="http://schemas.openxmlformats.org/officeDocument/2006/relationships/image" Target="../media/image23.png"/><Relationship Id="rId4" Type="http://schemas.microsoft.com/office/2007/relationships/hdphoto" Target="../media/hdphoto11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microsoft.com/office/2007/relationships/hdphoto" Target="../media/hdphoto13.wdp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2.wdp"/><Relationship Id="rId5" Type="http://schemas.openxmlformats.org/officeDocument/2006/relationships/image" Target="../media/image23.png"/><Relationship Id="rId4" Type="http://schemas.microsoft.com/office/2007/relationships/hdphoto" Target="../media/hdphoto1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17.png"/><Relationship Id="rId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microsoft.com/office/2007/relationships/hdphoto" Target="../media/hdphoto8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microsoft.com/office/2007/relationships/hdphoto" Target="../media/hdphoto6.wdp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49">
            <a:extLst>
              <a:ext uri="{FF2B5EF4-FFF2-40B4-BE49-F238E27FC236}">
                <a16:creationId xmlns:a16="http://schemas.microsoft.com/office/drawing/2014/main" id="{74C09636-A214-44C4-92A3-2FD648916330}"/>
              </a:ext>
            </a:extLst>
          </p:cNvPr>
          <p:cNvGrpSpPr/>
          <p:nvPr/>
        </p:nvGrpSpPr>
        <p:grpSpPr>
          <a:xfrm>
            <a:off x="3074745" y="226918"/>
            <a:ext cx="6498382" cy="526672"/>
            <a:chOff x="1575002" y="-231730"/>
            <a:chExt cx="6498382" cy="526672"/>
          </a:xfrm>
        </p:grpSpPr>
        <p:sp>
          <p:nvSpPr>
            <p:cNvPr id="5" name="文本框 344">
              <a:extLst>
                <a:ext uri="{FF2B5EF4-FFF2-40B4-BE49-F238E27FC236}">
                  <a16:creationId xmlns:a16="http://schemas.microsoft.com/office/drawing/2014/main" id="{34CB12FC-5405-426F-97E3-9A7806A108A2}"/>
                </a:ext>
              </a:extLst>
            </p:cNvPr>
            <p:cNvSpPr txBox="1"/>
            <p:nvPr/>
          </p:nvSpPr>
          <p:spPr>
            <a:xfrm>
              <a:off x="1575003" y="-228278"/>
              <a:ext cx="6498381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800" b="1">
                  <a:ln w="63500">
                    <a:solidFill>
                      <a:srgbClr val="FFFFFF"/>
                    </a:solidFill>
                  </a:ln>
                  <a:solidFill>
                    <a:srgbClr val="0000FF"/>
                  </a:solidFill>
                  <a:latin typeface="Times New Roman" pitchFamily="18" charset="0"/>
                  <a:ea typeface="字魂36号-正文宋楷" panose="02000000000000000000" pitchFamily="2" charset="-122"/>
                  <a:cs typeface="Times New Roman" pitchFamily="18" charset="0"/>
                </a:rPr>
                <a:t>ỦY BAN NHÂN DÂN QUẬN HÀ ĐÔNG</a:t>
              </a:r>
              <a:endParaRPr lang="zh-CN" altLang="en-US" sz="2800" b="1" dirty="0">
                <a:ln w="63500">
                  <a:solidFill>
                    <a:srgbClr val="FFFFFF"/>
                  </a:solidFill>
                </a:ln>
                <a:solidFill>
                  <a:srgbClr val="0000FF"/>
                </a:solidFill>
                <a:latin typeface="Times New Roman" pitchFamily="18" charset="0"/>
                <a:ea typeface="字魂36号-正文宋楷" panose="02000000000000000000" pitchFamily="2" charset="-122"/>
                <a:cs typeface="Times New Roman" pitchFamily="18" charset="0"/>
              </a:endParaRPr>
            </a:p>
          </p:txBody>
        </p:sp>
        <p:sp>
          <p:nvSpPr>
            <p:cNvPr id="6" name="文本框 342">
              <a:extLst>
                <a:ext uri="{FF2B5EF4-FFF2-40B4-BE49-F238E27FC236}">
                  <a16:creationId xmlns:a16="http://schemas.microsoft.com/office/drawing/2014/main" id="{0CFA70C3-BCDB-406B-BAA3-6CADFE6550FF}"/>
                </a:ext>
              </a:extLst>
            </p:cNvPr>
            <p:cNvSpPr txBox="1"/>
            <p:nvPr/>
          </p:nvSpPr>
          <p:spPr>
            <a:xfrm>
              <a:off x="1575002" y="-231730"/>
              <a:ext cx="6498381" cy="52322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800" b="1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ea typeface="字魂36号-正文宋楷" panose="02000000000000000000" pitchFamily="2" charset="-122"/>
                  <a:cs typeface="Times New Roman" pitchFamily="18" charset="0"/>
                </a:rPr>
                <a:t>ỦY BAN NHÂN DÂN QUẬN HÀ ĐÔNG</a:t>
              </a:r>
              <a:endParaRPr lang="zh-CN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字魂36号-正文宋楷" panose="02000000000000000000" pitchFamily="2" charset="-122"/>
                <a:cs typeface="Times New Roman" pitchFamily="18" charset="0"/>
              </a:endParaRPr>
            </a:p>
          </p:txBody>
        </p:sp>
      </p:grpSp>
      <p:grpSp>
        <p:nvGrpSpPr>
          <p:cNvPr id="7" name="组合 349">
            <a:extLst>
              <a:ext uri="{FF2B5EF4-FFF2-40B4-BE49-F238E27FC236}">
                <a16:creationId xmlns:a16="http://schemas.microsoft.com/office/drawing/2014/main" id="{74C09636-A214-44C4-92A3-2FD648916330}"/>
              </a:ext>
            </a:extLst>
          </p:cNvPr>
          <p:cNvGrpSpPr/>
          <p:nvPr/>
        </p:nvGrpSpPr>
        <p:grpSpPr>
          <a:xfrm>
            <a:off x="3839961" y="628082"/>
            <a:ext cx="4982025" cy="523220"/>
            <a:chOff x="2340217" y="-228278"/>
            <a:chExt cx="4982025" cy="523220"/>
          </a:xfrm>
        </p:grpSpPr>
        <p:sp>
          <p:nvSpPr>
            <p:cNvPr id="8" name="文本框 344">
              <a:extLst>
                <a:ext uri="{FF2B5EF4-FFF2-40B4-BE49-F238E27FC236}">
                  <a16:creationId xmlns:a16="http://schemas.microsoft.com/office/drawing/2014/main" id="{34CB12FC-5405-426F-97E3-9A7806A108A2}"/>
                </a:ext>
              </a:extLst>
            </p:cNvPr>
            <p:cNvSpPr txBox="1"/>
            <p:nvPr/>
          </p:nvSpPr>
          <p:spPr>
            <a:xfrm>
              <a:off x="2340217" y="-228278"/>
              <a:ext cx="4967963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800" b="1">
                  <a:ln w="63500">
                    <a:solidFill>
                      <a:srgbClr val="FFFFFF"/>
                    </a:solidFill>
                  </a:ln>
                  <a:solidFill>
                    <a:srgbClr val="0000FF"/>
                  </a:solidFill>
                  <a:latin typeface="Times New Roman" pitchFamily="18" charset="0"/>
                  <a:ea typeface="字魂36号-正文宋楷" panose="02000000000000000000" pitchFamily="2" charset="-122"/>
                  <a:cs typeface="Times New Roman" pitchFamily="18" charset="0"/>
                </a:rPr>
                <a:t>TRƯỜNG TIỂU HỌC LÊ LỢI</a:t>
              </a:r>
              <a:endParaRPr lang="zh-CN" altLang="en-US" sz="2800" b="1" dirty="0">
                <a:ln w="63500">
                  <a:solidFill>
                    <a:srgbClr val="FFFFFF"/>
                  </a:solidFill>
                </a:ln>
                <a:solidFill>
                  <a:srgbClr val="0000FF"/>
                </a:solidFill>
                <a:latin typeface="Times New Roman" pitchFamily="18" charset="0"/>
                <a:ea typeface="字魂36号-正文宋楷" panose="02000000000000000000" pitchFamily="2" charset="-122"/>
                <a:cs typeface="Times New Roman" pitchFamily="18" charset="0"/>
              </a:endParaRPr>
            </a:p>
          </p:txBody>
        </p:sp>
        <p:sp>
          <p:nvSpPr>
            <p:cNvPr id="9" name="文本框 342">
              <a:extLst>
                <a:ext uri="{FF2B5EF4-FFF2-40B4-BE49-F238E27FC236}">
                  <a16:creationId xmlns:a16="http://schemas.microsoft.com/office/drawing/2014/main" id="{0CFA70C3-BCDB-406B-BAA3-6CADFE6550FF}"/>
                </a:ext>
              </a:extLst>
            </p:cNvPr>
            <p:cNvSpPr txBox="1"/>
            <p:nvPr/>
          </p:nvSpPr>
          <p:spPr>
            <a:xfrm>
              <a:off x="2354279" y="-228278"/>
              <a:ext cx="49679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800" b="1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ea typeface="字魂36号-正文宋楷" panose="02000000000000000000" pitchFamily="2" charset="-122"/>
                  <a:cs typeface="Times New Roman" pitchFamily="18" charset="0"/>
                </a:rPr>
                <a:t>TRƯỜNG TIỂU HỌC LÊ LỢI</a:t>
              </a:r>
              <a:endParaRPr lang="zh-CN" alt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字魂36号-正文宋楷" panose="02000000000000000000" pitchFamily="2" charset="-122"/>
                <a:cs typeface="Times New Roman" pitchFamily="18" charset="0"/>
              </a:endParaRPr>
            </a:p>
          </p:txBody>
        </p:sp>
      </p:grpSp>
      <p:pic>
        <p:nvPicPr>
          <p:cNvPr id="10" name="Picture 9" descr="flashing-animated-white-pulsar">
            <a:extLst>
              <a:ext uri="{FF2B5EF4-FFF2-40B4-BE49-F238E27FC236}">
                <a16:creationId xmlns:a16="http://schemas.microsoft.com/office/drawing/2014/main" id="{9A747FE0-23B0-3C0E-4A31-D93C588B3B8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948" y="2226704"/>
            <a:ext cx="779463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flashing-animated-white-pulsar">
            <a:extLst>
              <a:ext uri="{FF2B5EF4-FFF2-40B4-BE49-F238E27FC236}">
                <a16:creationId xmlns:a16="http://schemas.microsoft.com/office/drawing/2014/main" id="{29D1CF08-70E3-CF59-191C-C25EFBC259C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901" y="223838"/>
            <a:ext cx="779463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组合 349">
            <a:extLst>
              <a:ext uri="{FF2B5EF4-FFF2-40B4-BE49-F238E27FC236}">
                <a16:creationId xmlns:a16="http://schemas.microsoft.com/office/drawing/2014/main" id="{74C09636-A214-44C4-92A3-2FD648916330}"/>
              </a:ext>
            </a:extLst>
          </p:cNvPr>
          <p:cNvGrpSpPr/>
          <p:nvPr/>
        </p:nvGrpSpPr>
        <p:grpSpPr>
          <a:xfrm>
            <a:off x="1162840" y="1840996"/>
            <a:ext cx="10156874" cy="4203069"/>
            <a:chOff x="107517" y="-231568"/>
            <a:chExt cx="9433360" cy="526510"/>
          </a:xfrm>
        </p:grpSpPr>
        <p:sp>
          <p:nvSpPr>
            <p:cNvPr id="14" name="文本框 344">
              <a:extLst>
                <a:ext uri="{FF2B5EF4-FFF2-40B4-BE49-F238E27FC236}">
                  <a16:creationId xmlns:a16="http://schemas.microsoft.com/office/drawing/2014/main" id="{34CB12FC-5405-426F-97E3-9A7806A108A2}"/>
                </a:ext>
              </a:extLst>
            </p:cNvPr>
            <p:cNvSpPr txBox="1"/>
            <p:nvPr/>
          </p:nvSpPr>
          <p:spPr>
            <a:xfrm>
              <a:off x="107525" y="-228278"/>
              <a:ext cx="9433352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prstTxWarp prst="textArchUp">
                <a:avLst/>
              </a:prstTxWarp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102800" b="1">
                  <a:ln w="63500">
                    <a:solidFill>
                      <a:srgbClr val="FFFFFF"/>
                    </a:solidFill>
                  </a:ln>
                  <a:solidFill>
                    <a:srgbClr val="0000FF"/>
                  </a:solidFill>
                  <a:latin typeface="Times New Roman" pitchFamily="18" charset="0"/>
                  <a:ea typeface="字魂36号-正文宋楷" panose="02000000000000000000" pitchFamily="2" charset="-122"/>
                  <a:cs typeface="Times New Roman" pitchFamily="18" charset="0"/>
                </a:rPr>
                <a:t>CHÀO MỪNG QUÝ THẦY CÔ ĐẾN DỰ GIỜ THĂM LỚP</a:t>
              </a:r>
              <a:endParaRPr lang="zh-CN" altLang="en-US" sz="102800" b="1" dirty="0">
                <a:ln w="63500">
                  <a:solidFill>
                    <a:srgbClr val="FFFFFF"/>
                  </a:solidFill>
                </a:ln>
                <a:solidFill>
                  <a:srgbClr val="0000FF"/>
                </a:solidFill>
                <a:latin typeface="Times New Roman" pitchFamily="18" charset="0"/>
                <a:ea typeface="字魂36号-正文宋楷" panose="02000000000000000000" pitchFamily="2" charset="-122"/>
                <a:cs typeface="Times New Roman" pitchFamily="18" charset="0"/>
              </a:endParaRPr>
            </a:p>
          </p:txBody>
        </p:sp>
        <p:sp>
          <p:nvSpPr>
            <p:cNvPr id="15" name="文本框 342">
              <a:extLst>
                <a:ext uri="{FF2B5EF4-FFF2-40B4-BE49-F238E27FC236}">
                  <a16:creationId xmlns:a16="http://schemas.microsoft.com/office/drawing/2014/main" id="{0CFA70C3-BCDB-406B-BAA3-6CADFE6550FF}"/>
                </a:ext>
              </a:extLst>
            </p:cNvPr>
            <p:cNvSpPr txBox="1"/>
            <p:nvPr/>
          </p:nvSpPr>
          <p:spPr>
            <a:xfrm>
              <a:off x="107517" y="-231568"/>
              <a:ext cx="9433352" cy="523220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102800" b="1" dirty="0">
                  <a:solidFill>
                    <a:srgbClr val="FF0000"/>
                  </a:solidFill>
                  <a:latin typeface="Times New Roman" pitchFamily="18" charset="0"/>
                  <a:ea typeface="字魂36号-正文宋楷" panose="02000000000000000000" pitchFamily="2" charset="-122"/>
                  <a:cs typeface="Times New Roman" pitchFamily="18" charset="0"/>
                </a:rPr>
                <a:t>CHÀO MỪNG QUÝ THẦY CÔ ĐẾN DỰ GIỜ THĂM LỚP</a:t>
              </a:r>
              <a:endParaRPr lang="zh-CN" altLang="en-US" sz="102800" b="1" dirty="0">
                <a:solidFill>
                  <a:srgbClr val="FF0000"/>
                </a:solidFill>
                <a:latin typeface="Times New Roman" pitchFamily="18" charset="0"/>
                <a:ea typeface="字魂36号-正文宋楷" panose="02000000000000000000" pitchFamily="2" charset="-122"/>
                <a:cs typeface="Times New Roman" pitchFamily="18" charset="0"/>
              </a:endParaRPr>
            </a:p>
          </p:txBody>
        </p:sp>
      </p:grpSp>
      <p:cxnSp>
        <p:nvCxnSpPr>
          <p:cNvPr id="19" name="Straight Connector 18"/>
          <p:cNvCxnSpPr/>
          <p:nvPr/>
        </p:nvCxnSpPr>
        <p:spPr>
          <a:xfrm>
            <a:off x="4431327" y="1151302"/>
            <a:ext cx="3545058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342">
            <a:extLst>
              <a:ext uri="{FF2B5EF4-FFF2-40B4-BE49-F238E27FC236}">
                <a16:creationId xmlns:a16="http://schemas.microsoft.com/office/drawing/2014/main" id="{0CFA70C3-BCDB-406B-BAA3-6CADFE6550FF}"/>
              </a:ext>
            </a:extLst>
          </p:cNvPr>
          <p:cNvSpPr txBox="1"/>
          <p:nvPr/>
        </p:nvSpPr>
        <p:spPr>
          <a:xfrm>
            <a:off x="2891632" y="3002291"/>
            <a:ext cx="6216637" cy="63094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3500" b="1" dirty="0" smtClean="0">
                <a:solidFill>
                  <a:srgbClr val="FF0000"/>
                </a:solidFill>
                <a:latin typeface="Times New Roman" pitchFamily="18" charset="0"/>
                <a:ea typeface="字魂36号-正文宋楷" panose="02000000000000000000" pitchFamily="2" charset="-122"/>
                <a:cs typeface="Times New Roman" pitchFamily="18" charset="0"/>
              </a:rPr>
              <a:t>HOẠT </a:t>
            </a:r>
            <a:r>
              <a:rPr lang="en-US" altLang="zh-CN" sz="3500" b="1" dirty="0">
                <a:solidFill>
                  <a:srgbClr val="FF0000"/>
                </a:solidFill>
                <a:latin typeface="Times New Roman" pitchFamily="18" charset="0"/>
                <a:ea typeface="字魂36号-正文宋楷" panose="02000000000000000000" pitchFamily="2" charset="-122"/>
                <a:cs typeface="Times New Roman" pitchFamily="18" charset="0"/>
              </a:rPr>
              <a:t>ĐỘNG TRẢI NGHIỆM</a:t>
            </a:r>
            <a:endParaRPr lang="zh-CN" altLang="en-US" sz="3500" b="1" dirty="0">
              <a:solidFill>
                <a:srgbClr val="FF0000"/>
              </a:solidFill>
              <a:latin typeface="Times New Roman" pitchFamily="18" charset="0"/>
              <a:ea typeface="字魂36号-正文宋楷" panose="02000000000000000000" pitchFamily="2" charset="-122"/>
              <a:cs typeface="Times New Roman" pitchFamily="18" charset="0"/>
            </a:endParaRPr>
          </a:p>
        </p:txBody>
      </p:sp>
      <p:grpSp>
        <p:nvGrpSpPr>
          <p:cNvPr id="24" name="组合 349">
            <a:extLst>
              <a:ext uri="{FF2B5EF4-FFF2-40B4-BE49-F238E27FC236}">
                <a16:creationId xmlns:a16="http://schemas.microsoft.com/office/drawing/2014/main" id="{74C09636-A214-44C4-92A3-2FD648916330}"/>
              </a:ext>
            </a:extLst>
          </p:cNvPr>
          <p:cNvGrpSpPr/>
          <p:nvPr/>
        </p:nvGrpSpPr>
        <p:grpSpPr>
          <a:xfrm>
            <a:off x="3666061" y="4457366"/>
            <a:ext cx="5322291" cy="599620"/>
            <a:chOff x="2163061" y="-243123"/>
            <a:chExt cx="5322291" cy="599620"/>
          </a:xfrm>
        </p:grpSpPr>
        <p:sp>
          <p:nvSpPr>
            <p:cNvPr id="25" name="文本框 344">
              <a:extLst>
                <a:ext uri="{FF2B5EF4-FFF2-40B4-BE49-F238E27FC236}">
                  <a16:creationId xmlns:a16="http://schemas.microsoft.com/office/drawing/2014/main" id="{34CB12FC-5405-426F-97E3-9A7806A108A2}"/>
                </a:ext>
              </a:extLst>
            </p:cNvPr>
            <p:cNvSpPr txBox="1"/>
            <p:nvPr/>
          </p:nvSpPr>
          <p:spPr>
            <a:xfrm>
              <a:off x="2163061" y="-228278"/>
              <a:ext cx="532229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3200" b="1" i="1">
                  <a:ln w="63500">
                    <a:solidFill>
                      <a:srgbClr val="FFFFFF"/>
                    </a:solidFill>
                  </a:ln>
                  <a:solidFill>
                    <a:srgbClr val="0000FF"/>
                  </a:solidFill>
                  <a:latin typeface="Times New Roman" pitchFamily="18" charset="0"/>
                  <a:ea typeface="字魂36号-正文宋楷" panose="02000000000000000000" pitchFamily="2" charset="-122"/>
                  <a:cs typeface="Times New Roman" pitchFamily="18" charset="0"/>
                </a:rPr>
                <a:t>Giáo viên: Vũ Thị Thanh Hòa</a:t>
              </a:r>
              <a:endParaRPr lang="zh-CN" altLang="en-US" sz="3200" b="1" i="1" dirty="0">
                <a:ln w="63500">
                  <a:solidFill>
                    <a:srgbClr val="FFFFFF"/>
                  </a:solidFill>
                </a:ln>
                <a:solidFill>
                  <a:srgbClr val="0000FF"/>
                </a:solidFill>
                <a:latin typeface="Times New Roman" pitchFamily="18" charset="0"/>
                <a:ea typeface="字魂36号-正文宋楷" panose="02000000000000000000" pitchFamily="2" charset="-122"/>
                <a:cs typeface="Times New Roman" pitchFamily="18" charset="0"/>
              </a:endParaRPr>
            </a:p>
          </p:txBody>
        </p:sp>
        <p:sp>
          <p:nvSpPr>
            <p:cNvPr id="26" name="文本框 342">
              <a:extLst>
                <a:ext uri="{FF2B5EF4-FFF2-40B4-BE49-F238E27FC236}">
                  <a16:creationId xmlns:a16="http://schemas.microsoft.com/office/drawing/2014/main" id="{0CFA70C3-BCDB-406B-BAA3-6CADFE6550FF}"/>
                </a:ext>
              </a:extLst>
            </p:cNvPr>
            <p:cNvSpPr txBox="1"/>
            <p:nvPr/>
          </p:nvSpPr>
          <p:spPr>
            <a:xfrm>
              <a:off x="2163061" y="-243123"/>
              <a:ext cx="5322291" cy="58477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3200" b="1" i="1">
                  <a:solidFill>
                    <a:srgbClr val="FF0000"/>
                  </a:solidFill>
                  <a:latin typeface="Times New Roman" pitchFamily="18" charset="0"/>
                  <a:ea typeface="字魂36号-正文宋楷" panose="02000000000000000000" pitchFamily="2" charset="-122"/>
                  <a:cs typeface="Times New Roman" pitchFamily="18" charset="0"/>
                </a:rPr>
                <a:t>Giáo viên: Vũ Thị Thanh Hòa</a:t>
              </a:r>
              <a:endParaRPr lang="zh-CN" altLang="en-US" sz="3200" b="1" i="1" dirty="0">
                <a:solidFill>
                  <a:srgbClr val="FF0000"/>
                </a:solidFill>
                <a:latin typeface="Times New Roman" pitchFamily="18" charset="0"/>
                <a:ea typeface="字魂36号-正文宋楷" panose="02000000000000000000" pitchFamily="2" charset="-122"/>
                <a:cs typeface="Times New Roman" pitchFamily="18" charset="0"/>
              </a:endParaRPr>
            </a:p>
          </p:txBody>
        </p:sp>
      </p:grpSp>
      <p:pic>
        <p:nvPicPr>
          <p:cNvPr id="27" name="Picture 57" descr="POINSET3">
            <a:extLst>
              <a:ext uri="{FF2B5EF4-FFF2-40B4-BE49-F238E27FC236}">
                <a16:creationId xmlns:a16="http://schemas.microsoft.com/office/drawing/2014/main" id="{238DFA88-E8CC-2CBF-0229-FD8FB2498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7251" y="4043362"/>
            <a:ext cx="34417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DAAFCB9-455A-5A7A-5FB9-75FA7A4CFF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8605" y="47992"/>
            <a:ext cx="2723395" cy="251936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2EA1B92-57BF-8F41-A390-19C172373B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-159682" y="113627"/>
            <a:ext cx="2645044" cy="244688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0AA0CD4-FA45-025E-5876-D7FD3E91ED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33331" y="4153123"/>
            <a:ext cx="2943060" cy="2722570"/>
          </a:xfrm>
          <a:prstGeom prst="rect">
            <a:avLst/>
          </a:prstGeom>
        </p:spPr>
      </p:pic>
      <p:pic>
        <p:nvPicPr>
          <p:cNvPr id="31" name="Picture 30" descr="flashing-animated-white-pulsar">
            <a:extLst>
              <a:ext uri="{FF2B5EF4-FFF2-40B4-BE49-F238E27FC236}">
                <a16:creationId xmlns:a16="http://schemas.microsoft.com/office/drawing/2014/main" id="{29D1CF08-70E3-CF59-191C-C25EFBC259C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838" y="3494991"/>
            <a:ext cx="779463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485192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0A8C793-B858-C4AE-7887-43178DD80714}"/>
              </a:ext>
            </a:extLst>
          </p:cNvPr>
          <p:cNvSpPr/>
          <p:nvPr/>
        </p:nvSpPr>
        <p:spPr>
          <a:xfrm>
            <a:off x="0" y="101597"/>
            <a:ext cx="11478919" cy="491744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pic>
        <p:nvPicPr>
          <p:cNvPr id="13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F9923F64-318C-CB89-852A-676D7513E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33645" y="2586105"/>
            <a:ext cx="4921229" cy="4656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FA3675-FA5F-4FA2-81F3-C74D4A382F69}"/>
              </a:ext>
            </a:extLst>
          </p:cNvPr>
          <p:cNvSpPr txBox="1"/>
          <p:nvPr/>
        </p:nvSpPr>
        <p:spPr>
          <a:xfrm>
            <a:off x="387359" y="285261"/>
            <a:ext cx="1081912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Vân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rủ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Vân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</a:p>
          <a:p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Vân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" name="Picture 4" descr="Hình ảnh Biểu Tượng Công Cụ Chỉ Báo Mũi Tên Chỉ Dẫn Biểu ...">
            <a:extLst>
              <a:ext uri="{FF2B5EF4-FFF2-40B4-BE49-F238E27FC236}">
                <a16:creationId xmlns:a16="http://schemas.microsoft.com/office/drawing/2014/main" id="{3790908D-FE3F-4D90-84B4-876E404C6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95" b="92450" l="1250" r="99688">
                        <a14:foregroundMark x1="7344" y1="77196" x2="7344" y2="77196"/>
                        <a14:foregroundMark x1="12656" y1="70724" x2="5625" y2="78582"/>
                        <a14:foregroundMark x1="4531" y1="81356" x2="3281" y2="84284"/>
                        <a14:foregroundMark x1="2500" y1="86441" x2="1406" y2="90447"/>
                        <a14:foregroundMark x1="1875" y1="88136" x2="1406" y2="90447"/>
                        <a14:foregroundMark x1="1406" y1="89522" x2="1250" y2="93066"/>
                        <a14:foregroundMark x1="68125" y1="6009" x2="68125" y2="6009"/>
                        <a14:foregroundMark x1="95625" y1="13559" x2="95625" y2="13559"/>
                        <a14:foregroundMark x1="64688" y1="1695" x2="64688" y2="1695"/>
                        <a14:foregroundMark x1="99688" y1="13713" x2="99688" y2="137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>
            <a:off x="373586" y="3112853"/>
            <a:ext cx="679775" cy="689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559980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0A8C793-B858-C4AE-7887-43178DD80714}"/>
              </a:ext>
            </a:extLst>
          </p:cNvPr>
          <p:cNvSpPr/>
          <p:nvPr/>
        </p:nvSpPr>
        <p:spPr>
          <a:xfrm>
            <a:off x="71119" y="36516"/>
            <a:ext cx="11478919" cy="523122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pic>
        <p:nvPicPr>
          <p:cNvPr id="13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F9923F64-318C-CB89-852A-676D7513E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46584" y="2601310"/>
            <a:ext cx="4738927" cy="473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FA3675-FA5F-4FA2-81F3-C74D4A382F69}"/>
              </a:ext>
            </a:extLst>
          </p:cNvPr>
          <p:cNvSpPr txBox="1"/>
          <p:nvPr/>
        </p:nvSpPr>
        <p:spPr>
          <a:xfrm>
            <a:off x="-101603" y="36516"/>
            <a:ext cx="11184761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marR="0" algn="just">
              <a:spcBef>
                <a:spcPts val="0"/>
              </a:spcBef>
            </a:pPr>
            <a:r>
              <a:rPr lang="en-US" sz="4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4A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Nghệ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mới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Giọng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đôi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lúc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vậy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buồn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lắm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Tùng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nhại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giọng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</a:t>
            </a: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457200" marR="0" algn="just">
              <a:spcBef>
                <a:spcPts val="0"/>
              </a:spcBef>
            </a:pPr>
            <a:r>
              <a:rPr lang="en-US" sz="4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en-US" sz="42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42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42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42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42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xét</a:t>
            </a:r>
            <a:r>
              <a:rPr lang="en-US" sz="42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42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42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42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42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42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2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Tùng</a:t>
            </a:r>
            <a:r>
              <a:rPr lang="en-US" sz="42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vi-VN" sz="4200" b="1" i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Hình ảnh Biểu Tượng Công Cụ Chỉ Báo Mũi Tên Chỉ Dẫn Biểu ...">
            <a:extLst>
              <a:ext uri="{FF2B5EF4-FFF2-40B4-BE49-F238E27FC236}">
                <a16:creationId xmlns:a16="http://schemas.microsoft.com/office/drawing/2014/main" id="{3790908D-FE3F-4D90-84B4-876E404C6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95" b="92450" l="1250" r="99688">
                        <a14:foregroundMark x1="7344" y1="77196" x2="7344" y2="77196"/>
                        <a14:foregroundMark x1="12656" y1="70724" x2="5625" y2="78582"/>
                        <a14:foregroundMark x1="4531" y1="81356" x2="3281" y2="84284"/>
                        <a14:foregroundMark x1="2500" y1="86441" x2="1406" y2="90447"/>
                        <a14:foregroundMark x1="1875" y1="88136" x2="1406" y2="90447"/>
                        <a14:foregroundMark x1="1406" y1="89522" x2="1250" y2="93066"/>
                        <a14:foregroundMark x1="68125" y1="6009" x2="68125" y2="6009"/>
                        <a14:foregroundMark x1="95625" y1="13559" x2="95625" y2="13559"/>
                        <a14:foregroundMark x1="64688" y1="1695" x2="64688" y2="1695"/>
                        <a14:foregroundMark x1="99688" y1="13713" x2="99688" y2="137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880282" flipH="1">
            <a:off x="304662" y="3754828"/>
            <a:ext cx="878095" cy="89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94627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ip Art Student Study Skills Drawing, PNG, 1600x818px, Student, Animated  Cartoon, Animation, Cartoon, Child Download Free">
            <a:extLst>
              <a:ext uri="{FF2B5EF4-FFF2-40B4-BE49-F238E27FC236}">
                <a16:creationId xmlns:a16="http://schemas.microsoft.com/office/drawing/2014/main" id="{2E80EBFF-7FA8-6F9F-384A-087ACE891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19" b="98807" l="1220" r="97195">
                        <a14:foregroundMark x1="38049" y1="34368" x2="37439" y2="39618"/>
                        <a14:foregroundMark x1="15610" y1="53461" x2="15610" y2="62053"/>
                        <a14:foregroundMark x1="12561" y1="52506" x2="26220" y2="45346"/>
                        <a14:foregroundMark x1="5488" y1="67064" x2="7073" y2="83055"/>
                        <a14:foregroundMark x1="1951" y1="66826" x2="4878" y2="88067"/>
                        <a14:foregroundMark x1="5244" y1="96659" x2="5488" y2="97375"/>
                        <a14:foregroundMark x1="6463" y1="79952" x2="9024" y2="99284"/>
                        <a14:foregroundMark x1="9024" y1="99284" x2="9024" y2="99284"/>
                        <a14:foregroundMark x1="10610" y1="96181" x2="18415" y2="95943"/>
                        <a14:foregroundMark x1="18415" y1="95943" x2="33902" y2="98091"/>
                        <a14:foregroundMark x1="33902" y1="98091" x2="71220" y2="90453"/>
                        <a14:foregroundMark x1="94024" y1="89260" x2="94024" y2="89260"/>
                        <a14:foregroundMark x1="39268" y1="80191" x2="66829" y2="73270"/>
                        <a14:foregroundMark x1="66829" y1="73270" x2="66829" y2="73270"/>
                        <a14:foregroundMark x1="37073" y1="86874" x2="52073" y2="93079"/>
                        <a14:foregroundMark x1="15976" y1="73508" x2="25610" y2="81862"/>
                        <a14:foregroundMark x1="27195" y1="85203" x2="30122" y2="87589"/>
                        <a14:foregroundMark x1="30610" y1="88544" x2="38171" y2="88544"/>
                        <a14:foregroundMark x1="34390" y1="83771" x2="37561" y2="77804"/>
                        <a14:foregroundMark x1="37073" y1="43914" x2="39024" y2="54177"/>
                        <a14:foregroundMark x1="27805" y1="16229" x2="23780" y2="39857"/>
                        <a14:foregroundMark x1="24390" y1="25060" x2="24390" y2="25060"/>
                        <a14:foregroundMark x1="22317" y1="25060" x2="22317" y2="25060"/>
                        <a14:foregroundMark x1="42073" y1="43198" x2="45244" y2="53461"/>
                        <a14:foregroundMark x1="68171" y1="44869" x2="63049" y2="77804"/>
                        <a14:foregroundMark x1="61829" y1="37947" x2="58659" y2="45823"/>
                        <a14:foregroundMark x1="63415" y1="7637" x2="63415" y2="7637"/>
                        <a14:foregroundMark x1="64390" y1="47255" x2="69390" y2="51551"/>
                        <a14:foregroundMark x1="71463" y1="54654" x2="69878" y2="63962"/>
                        <a14:foregroundMark x1="62805" y1="45346" x2="65244" y2="54415"/>
                        <a14:foregroundMark x1="64024" y1="43437" x2="57805" y2="62291"/>
                        <a14:foregroundMark x1="70366" y1="48449" x2="73537" y2="55609"/>
                        <a14:foregroundMark x1="72073" y1="48449" x2="72073" y2="48449"/>
                        <a14:foregroundMark x1="72805" y1="45107" x2="72805" y2="45107"/>
                        <a14:foregroundMark x1="83293" y1="51551" x2="83293" y2="51551"/>
                        <a14:foregroundMark x1="88902" y1="22434" x2="89268" y2="26492"/>
                        <a14:foregroundMark x1="85854" y1="16706" x2="91951" y2="31981"/>
                        <a14:foregroundMark x1="92317" y1="23866" x2="94756" y2="35561"/>
                        <a14:foregroundMark x1="97073" y1="50358" x2="97270" y2="53186"/>
                        <a14:foregroundMark x1="95976" y1="35084" x2="96463" y2="42959"/>
                        <a14:foregroundMark x1="87439" y1="26969" x2="80000" y2="30310"/>
                        <a14:foregroundMark x1="83049" y1="22196" x2="83049" y2="22196"/>
                        <a14:foregroundMark x1="78659" y1="32458" x2="78659" y2="32458"/>
                        <a14:foregroundMark x1="95122" y1="26014" x2="95122" y2="26014"/>
                        <a14:foregroundMark x1="95000" y1="24821" x2="95000" y2="24821"/>
                        <a14:foregroundMark x1="92317" y1="20764" x2="92317" y2="20764"/>
                        <a14:foregroundMark x1="85244" y1="50358" x2="83537" y2="58711"/>
                        <a14:foregroundMark x1="93780" y1="57995" x2="93780" y2="57995"/>
                        <a14:foregroundMark x1="54146" y1="82339" x2="59512" y2="91647"/>
                        <a14:foregroundMark x1="73346" y1="73825" x2="76463" y2="92363"/>
                        <a14:foregroundMark x1="64512" y1="79952" x2="76341" y2="90692"/>
                        <a14:foregroundMark x1="82439" y1="91885" x2="74146" y2="97136"/>
                        <a14:foregroundMark x1="69634" y1="96897" x2="69634" y2="96897"/>
                        <a14:foregroundMark x1="33293" y1="5489" x2="33293" y2="5489"/>
                        <a14:foregroundMark x1="65000" y1="3819" x2="65000" y2="3819"/>
                        <a14:foregroundMark x1="38902" y1="71360" x2="47683" y2="77327"/>
                        <a14:foregroundMark x1="57073" y1="83771" x2="64390" y2="89499"/>
                        <a14:foregroundMark x1="64878" y1="96659" x2="68171" y2="97136"/>
                        <a14:foregroundMark x1="82317" y1="90931" x2="84512" y2="96420"/>
                        <a14:foregroundMark x1="79878" y1="83771" x2="79878" y2="83771"/>
                        <a14:foregroundMark x1="81220" y1="85442" x2="81220" y2="85442"/>
                        <a14:foregroundMark x1="70366" y1="72554" x2="71829" y2="72792"/>
                        <a14:foregroundMark x1="74634" y1="72076" x2="75366" y2="72076"/>
                        <a14:foregroundMark x1="74634" y1="70644" x2="74634" y2="70644"/>
                        <a14:foregroundMark x1="74146" y1="70167" x2="75000" y2="70167"/>
                        <a14:backgroundMark x1="49634" y1="60859" x2="49634" y2="60859"/>
                        <a14:backgroundMark x1="97195" y1="55370" x2="97195" y2="55370"/>
                        <a14:backgroundMark x1="97195" y1="54893" x2="97195" y2="54893"/>
                        <a14:backgroundMark x1="97805" y1="54893" x2="96951" y2="56563"/>
                        <a14:backgroundMark x1="97195" y1="55131" x2="96585" y2="55131"/>
                        <a14:backgroundMark x1="97195" y1="53461" x2="97195" y2="53461"/>
                        <a14:backgroundMark x1="97195" y1="53222" x2="97561" y2="56086"/>
                        <a14:backgroundMark x1="46951" y1="68735" x2="46951" y2="68735"/>
                        <a14:backgroundMark x1="74891" y1="70502" x2="75000" y2="70644"/>
                        <a14:backgroundMark x1="74756" y1="68496" x2="74756" y2="68496"/>
                        <a14:backgroundMark x1="74024" y1="68496" x2="74024" y2="68496"/>
                        <a14:backgroundMark x1="77195" y1="69690" x2="77195" y2="696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4807" y="3594300"/>
            <a:ext cx="6387193" cy="326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6" descr="Transparent Rainbow Clip Art - Cartoon Rainbow Transparent Background - Png  Download (#5575450) - PinClipart">
            <a:extLst>
              <a:ext uri="{FF2B5EF4-FFF2-40B4-BE49-F238E27FC236}">
                <a16:creationId xmlns:a16="http://schemas.microsoft.com/office/drawing/2014/main" id="{14DDF134-EC15-6742-4528-DBD02AD115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07" b="89716" l="7955" r="95341">
                        <a14:foregroundMark x1="45568" y1="10419" x2="24463" y2="9419"/>
                        <a14:foregroundMark x1="40227" y1="5142" x2="40227" y2="5142"/>
                        <a14:foregroundMark x1="10227" y1="23545" x2="7955" y2="28417"/>
                        <a14:foregroundMark x1="88523" y1="59540" x2="92159" y2="71448"/>
                        <a14:foregroundMark x1="92159" y1="71448" x2="92159" y2="71719"/>
                        <a14:foregroundMark x1="95341" y1="81326" x2="95341" y2="81326"/>
                        <a14:backgroundMark x1="21705" y1="9472" x2="21705" y2="9472"/>
                        <a14:backgroundMark x1="20909" y1="9472" x2="17727" y2="8525"/>
                        <a14:backgroundMark x1="22273" y1="7578" x2="19659" y2="7713"/>
                        <a14:backgroundMark x1="23750" y1="8119" x2="20909" y2="82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96681" y="-359620"/>
            <a:ext cx="9416186" cy="7907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1266224"/>
      </p:ext>
    </p:extLst>
  </p:cSld>
  <p:clrMapOvr>
    <a:masterClrMapping/>
  </p:clrMapOvr>
  <p:transition spd="slow"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EDD5DB5-9794-43B3-568A-C9203E8FEC73}"/>
              </a:ext>
            </a:extLst>
          </p:cNvPr>
          <p:cNvGrpSpPr/>
          <p:nvPr/>
        </p:nvGrpSpPr>
        <p:grpSpPr>
          <a:xfrm>
            <a:off x="1463040" y="344556"/>
            <a:ext cx="9265919" cy="5663200"/>
            <a:chOff x="3258041" y="361749"/>
            <a:chExt cx="4431728" cy="1262736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4" name="îṥḷíďê">
              <a:extLst>
                <a:ext uri="{FF2B5EF4-FFF2-40B4-BE49-F238E27FC236}">
                  <a16:creationId xmlns:a16="http://schemas.microsoft.com/office/drawing/2014/main" id="{8A91CBF9-A215-44FF-0B83-6EC2813C80EF}"/>
                </a:ext>
              </a:extLst>
            </p:cNvPr>
            <p:cNvSpPr/>
            <p:nvPr/>
          </p:nvSpPr>
          <p:spPr bwMode="auto">
            <a:xfrm>
              <a:off x="3258041" y="361749"/>
              <a:ext cx="4300679" cy="1262736"/>
            </a:xfrm>
            <a:prstGeom prst="roundRect">
              <a:avLst>
                <a:gd name="adj" fmla="val 39568"/>
              </a:avLst>
            </a:prstGeom>
            <a:grpFill/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5" name="Google Shape;5317;p41">
              <a:extLst>
                <a:ext uri="{FF2B5EF4-FFF2-40B4-BE49-F238E27FC236}">
                  <a16:creationId xmlns:a16="http://schemas.microsoft.com/office/drawing/2014/main" id="{F8EC37AE-EE99-651C-AED8-D0B1EF6C42F4}"/>
                </a:ext>
              </a:extLst>
            </p:cNvPr>
            <p:cNvSpPr txBox="1">
              <a:spLocks/>
            </p:cNvSpPr>
            <p:nvPr/>
          </p:nvSpPr>
          <p:spPr>
            <a:xfrm>
              <a:off x="3511050" y="400046"/>
              <a:ext cx="4178719" cy="10485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buFont typeface="Gloria Hallelujah"/>
                <a:buNone/>
                <a:tabLst/>
                <a:defRPr/>
              </a:pPr>
              <a:r>
                <a:rPr lang="en-US" sz="5000" dirty="0">
                  <a:solidFill>
                    <a:srgbClr val="00B05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		     </a:t>
              </a:r>
              <a:r>
                <a:rPr lang="en-US" sz="5000" u="sng" dirty="0">
                  <a:solidFill>
                    <a:srgbClr val="00B05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TIÊU CHÍ</a:t>
              </a:r>
              <a:endParaRPr lang="en-US" sz="50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endParaRPr>
            </a:p>
            <a:p>
              <a:pPr marR="0" lvl="0" algn="l" defTabSz="6858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tabLst/>
                <a:defRPr/>
              </a:pPr>
              <a:r>
                <a:rPr lang="en-US" sz="5000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1. </a:t>
              </a:r>
              <a:r>
                <a:rPr lang="en-US" sz="50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Nội</a:t>
              </a:r>
              <a:r>
                <a:rPr lang="en-US" sz="5000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 dung </a:t>
              </a:r>
              <a:r>
                <a:rPr lang="en-US" sz="50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phù</a:t>
              </a:r>
              <a:r>
                <a:rPr lang="en-US" sz="5000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50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hợp</a:t>
              </a:r>
              <a:endParaRPr lang="en-US" sz="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endParaRPr>
            </a:p>
            <a:p>
              <a:pPr lvl="0" algn="l" defTabSz="685800">
                <a:lnSpc>
                  <a:spcPct val="150000"/>
                </a:lnSpc>
                <a:buClr>
                  <a:prstClr val="black"/>
                </a:buClr>
                <a:defRPr/>
              </a:pPr>
              <a:r>
                <a:rPr lang="en-US" sz="5000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2. </a:t>
              </a:r>
              <a:r>
                <a:rPr lang="en-US" sz="50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Thông</a:t>
              </a:r>
              <a:r>
                <a:rPr lang="en-US" sz="5000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50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điệp</a:t>
              </a:r>
              <a:r>
                <a:rPr lang="en-US" sz="5000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50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rõ</a:t>
              </a:r>
              <a:r>
                <a:rPr lang="en-US" sz="5000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50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ràng</a:t>
              </a:r>
              <a:r>
                <a:rPr lang="en-US" sz="5000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</a:p>
            <a:p>
              <a:pPr marR="0" lvl="0" algn="l" defTabSz="6858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tabLst/>
                <a:defRPr/>
              </a:pPr>
              <a:r>
                <a:rPr lang="en-US" sz="5000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Calibri" panose="020F0502020204030204" pitchFamily="34" charset="0"/>
                </a:rPr>
                <a:t>3. </a:t>
              </a:r>
              <a:r>
                <a:rPr lang="en-US" sz="50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Calibri" panose="020F0502020204030204" pitchFamily="34" charset="0"/>
                </a:rPr>
                <a:t>Diễn</a:t>
              </a:r>
              <a:r>
                <a:rPr lang="en-US" sz="5000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50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Calibri" panose="020F0502020204030204" pitchFamily="34" charset="0"/>
                </a:rPr>
                <a:t>xuất</a:t>
              </a:r>
              <a:r>
                <a:rPr lang="en-US" sz="5000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50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Calibri" panose="020F0502020204030204" pitchFamily="34" charset="0"/>
                </a:rPr>
                <a:t>tự</a:t>
              </a:r>
              <a:r>
                <a:rPr lang="en-US" sz="5000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50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Calibri" panose="020F0502020204030204" pitchFamily="34" charset="0"/>
                </a:rPr>
                <a:t>nhiên</a:t>
              </a:r>
              <a:endPara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Gloria Hallelujah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7289476"/>
      </p:ext>
    </p:extLst>
  </p:cSld>
  <p:clrMapOvr>
    <a:masterClrMapping/>
  </p:clrMapOvr>
  <p:transition spd="slow">
    <p:randomBa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244323"/>
      </p:ext>
    </p:extLst>
  </p:cSld>
  <p:clrMapOvr>
    <a:masterClrMapping/>
  </p:clrMapOvr>
  <p:transition spd="slow">
    <p:randomBa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18">
            <a:extLst>
              <a:ext uri="{FF2B5EF4-FFF2-40B4-BE49-F238E27FC236}">
                <a16:creationId xmlns:a16="http://schemas.microsoft.com/office/drawing/2014/main" id="{593EADA2-625C-4DFF-93A1-40FC2058ACD6}"/>
              </a:ext>
            </a:extLst>
          </p:cNvPr>
          <p:cNvSpPr/>
          <p:nvPr/>
        </p:nvSpPr>
        <p:spPr>
          <a:xfrm>
            <a:off x="299884" y="1721857"/>
            <a:ext cx="11658263" cy="2203029"/>
          </a:xfrm>
          <a:prstGeom prst="roundRect">
            <a:avLst>
              <a:gd name="adj" fmla="val 10270"/>
            </a:avLst>
          </a:prstGeom>
          <a:solidFill>
            <a:schemeClr val="bg1">
              <a:alpha val="86000"/>
            </a:schemeClr>
          </a:solidFill>
          <a:ln w="317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ln w="76200">
                <a:solidFill>
                  <a:prstClr val="black"/>
                </a:solidFill>
              </a:ln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448665-30A5-AC89-720B-D0D5C1C2DC9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050" b="48250" l="52800" r="70300">
                        <a14:foregroundMark x1="56200" y1="36900" x2="56200" y2="36900"/>
                        <a14:foregroundMark x1="53700" y1="38350" x2="53700" y2="38350"/>
                        <a14:foregroundMark x1="52800" y1="37950" x2="52800" y2="379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778" t="26666" r="27629" b="49334"/>
          <a:stretch/>
        </p:blipFill>
        <p:spPr>
          <a:xfrm rot="464951">
            <a:off x="9683708" y="20129"/>
            <a:ext cx="1572484" cy="1832679"/>
          </a:xfrm>
          <a:prstGeom prst="rect">
            <a:avLst/>
          </a:prstGeom>
        </p:spPr>
      </p:pic>
      <p:pic>
        <p:nvPicPr>
          <p:cNvPr id="4" name="图片 25">
            <a:extLst>
              <a:ext uri="{FF2B5EF4-FFF2-40B4-BE49-F238E27FC236}">
                <a16:creationId xmlns:a16="http://schemas.microsoft.com/office/drawing/2014/main" id="{FCF5D203-A802-A5FB-36DB-ADBB8E72C94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7" t="9654" r="8393" b="15580"/>
          <a:stretch>
            <a:fillRect/>
          </a:stretch>
        </p:blipFill>
        <p:spPr>
          <a:xfrm rot="947494">
            <a:off x="450166" y="751680"/>
            <a:ext cx="1361294" cy="129324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5" name="组合 349">
            <a:extLst>
              <a:ext uri="{FF2B5EF4-FFF2-40B4-BE49-F238E27FC236}">
                <a16:creationId xmlns:a16="http://schemas.microsoft.com/office/drawing/2014/main" id="{74C09636-A214-44C4-92A3-2FD648916330}"/>
              </a:ext>
            </a:extLst>
          </p:cNvPr>
          <p:cNvGrpSpPr/>
          <p:nvPr/>
        </p:nvGrpSpPr>
        <p:grpSpPr>
          <a:xfrm>
            <a:off x="211020" y="1950455"/>
            <a:ext cx="11748834" cy="1573739"/>
            <a:chOff x="-1051062" y="-232357"/>
            <a:chExt cx="11748834" cy="1573739"/>
          </a:xfrm>
          <a:noFill/>
        </p:grpSpPr>
        <p:sp>
          <p:nvSpPr>
            <p:cNvPr id="6" name="文本框 344">
              <a:extLst>
                <a:ext uri="{FF2B5EF4-FFF2-40B4-BE49-F238E27FC236}">
                  <a16:creationId xmlns:a16="http://schemas.microsoft.com/office/drawing/2014/main" id="{34CB12FC-5405-426F-97E3-9A7806A108A2}"/>
                </a:ext>
              </a:extLst>
            </p:cNvPr>
            <p:cNvSpPr txBox="1"/>
            <p:nvPr/>
          </p:nvSpPr>
          <p:spPr>
            <a:xfrm>
              <a:off x="-1049355" y="-228278"/>
              <a:ext cx="11747127" cy="1569660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4800" b="1">
                  <a:ln w="63500">
                    <a:solidFill>
                      <a:srgbClr val="FFFFFF"/>
                    </a:solidFill>
                  </a:ln>
                  <a:solidFill>
                    <a:srgbClr val="0000FF"/>
                  </a:solidFill>
                  <a:latin typeface="Times New Roman" pitchFamily="18" charset="0"/>
                  <a:ea typeface="字魂36号-正文宋楷" panose="02000000000000000000" pitchFamily="2" charset="-122"/>
                  <a:cs typeface="Times New Roman" pitchFamily="18" charset="0"/>
                </a:rPr>
                <a:t>Kính chúc sức khỏe các thầy cô giáo! </a:t>
              </a:r>
            </a:p>
            <a:p>
              <a:pPr algn="ctr"/>
              <a:r>
                <a:rPr lang="en-US" altLang="zh-CN" sz="4800" b="1">
                  <a:ln w="63500">
                    <a:solidFill>
                      <a:srgbClr val="FFFFFF"/>
                    </a:solidFill>
                  </a:ln>
                  <a:solidFill>
                    <a:srgbClr val="0000FF"/>
                  </a:solidFill>
                  <a:latin typeface="Times New Roman" pitchFamily="18" charset="0"/>
                  <a:ea typeface="字魂36号-正文宋楷" panose="02000000000000000000" pitchFamily="2" charset="-122"/>
                  <a:cs typeface="Times New Roman" pitchFamily="18" charset="0"/>
                </a:rPr>
                <a:t>Chúc các con học sinh chăm ngoan học giỏi!</a:t>
              </a:r>
              <a:endParaRPr lang="zh-CN" altLang="en-US" sz="4800" b="1" dirty="0">
                <a:ln w="63500">
                  <a:solidFill>
                    <a:srgbClr val="FFFFFF"/>
                  </a:solidFill>
                </a:ln>
                <a:solidFill>
                  <a:srgbClr val="0000FF"/>
                </a:solidFill>
                <a:latin typeface="Times New Roman" pitchFamily="18" charset="0"/>
                <a:ea typeface="字魂36号-正文宋楷" panose="02000000000000000000" pitchFamily="2" charset="-122"/>
                <a:cs typeface="Times New Roman" pitchFamily="18" charset="0"/>
              </a:endParaRPr>
            </a:p>
          </p:txBody>
        </p:sp>
        <p:sp>
          <p:nvSpPr>
            <p:cNvPr id="7" name="文本框 342">
              <a:extLst>
                <a:ext uri="{FF2B5EF4-FFF2-40B4-BE49-F238E27FC236}">
                  <a16:creationId xmlns:a16="http://schemas.microsoft.com/office/drawing/2014/main" id="{0CFA70C3-BCDB-406B-BAA3-6CADFE6550FF}"/>
                </a:ext>
              </a:extLst>
            </p:cNvPr>
            <p:cNvSpPr txBox="1"/>
            <p:nvPr/>
          </p:nvSpPr>
          <p:spPr>
            <a:xfrm>
              <a:off x="-1051062" y="-232357"/>
              <a:ext cx="11747127" cy="1569660"/>
            </a:xfrm>
            <a:prstGeom prst="rect">
              <a:avLst/>
            </a:prstGeom>
            <a:grp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4800" b="1">
                  <a:solidFill>
                    <a:srgbClr val="FF0000"/>
                  </a:solidFill>
                  <a:latin typeface="Times New Roman" pitchFamily="18" charset="0"/>
                  <a:ea typeface="字魂36号-正文宋楷" panose="02000000000000000000" pitchFamily="2" charset="-122"/>
                  <a:cs typeface="Times New Roman" pitchFamily="18" charset="0"/>
                </a:rPr>
                <a:t>Kính chúc sức khỏe các thầy cô giáo! </a:t>
              </a:r>
            </a:p>
            <a:p>
              <a:pPr algn="ctr"/>
              <a:r>
                <a:rPr lang="en-US" altLang="zh-CN" sz="4800" b="1">
                  <a:solidFill>
                    <a:srgbClr val="FF0000"/>
                  </a:solidFill>
                  <a:latin typeface="Times New Roman" pitchFamily="18" charset="0"/>
                  <a:ea typeface="字魂36号-正文宋楷" panose="02000000000000000000" pitchFamily="2" charset="-122"/>
                  <a:cs typeface="Times New Roman" pitchFamily="18" charset="0"/>
                </a:rPr>
                <a:t>Chúc các con học sinh chăm ngoan học giỏi!</a:t>
              </a:r>
              <a:endParaRPr lang="zh-CN" altLang="en-US" sz="4800" b="1" dirty="0">
                <a:solidFill>
                  <a:srgbClr val="FF0000"/>
                </a:solidFill>
                <a:latin typeface="Times New Roman" pitchFamily="18" charset="0"/>
                <a:ea typeface="字魂36号-正文宋楷" panose="02000000000000000000" pitchFamily="2" charset="-122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4177439"/>
      </p:ext>
    </p:extLst>
  </p:cSld>
  <p:clrMapOvr>
    <a:masterClrMapping/>
  </p:clrMapOvr>
  <p:transition spd="slow">
    <p:randomBar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ip Art Student Study Skills Drawing, PNG, 1600x818px, Student, Animated  Cartoon, Animation, Cartoon, Child Download Free">
            <a:extLst>
              <a:ext uri="{FF2B5EF4-FFF2-40B4-BE49-F238E27FC236}">
                <a16:creationId xmlns:a16="http://schemas.microsoft.com/office/drawing/2014/main" id="{2E80EBFF-7FA8-6F9F-384A-087ACE891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19" b="98807" l="1220" r="97195">
                        <a14:foregroundMark x1="38049" y1="34368" x2="37439" y2="39618"/>
                        <a14:foregroundMark x1="15610" y1="53461" x2="15610" y2="62053"/>
                        <a14:foregroundMark x1="12561" y1="52506" x2="26220" y2="45346"/>
                        <a14:foregroundMark x1="5488" y1="67064" x2="7073" y2="83055"/>
                        <a14:foregroundMark x1="1951" y1="66826" x2="4878" y2="88067"/>
                        <a14:foregroundMark x1="5244" y1="96659" x2="5488" y2="97375"/>
                        <a14:foregroundMark x1="6463" y1="79952" x2="9024" y2="99284"/>
                        <a14:foregroundMark x1="9024" y1="99284" x2="9024" y2="99284"/>
                        <a14:foregroundMark x1="10610" y1="96181" x2="18415" y2="95943"/>
                        <a14:foregroundMark x1="18415" y1="95943" x2="33902" y2="98091"/>
                        <a14:foregroundMark x1="33902" y1="98091" x2="71220" y2="90453"/>
                        <a14:foregroundMark x1="94024" y1="89260" x2="94024" y2="89260"/>
                        <a14:foregroundMark x1="39268" y1="80191" x2="66829" y2="73270"/>
                        <a14:foregroundMark x1="66829" y1="73270" x2="66829" y2="73270"/>
                        <a14:foregroundMark x1="37073" y1="86874" x2="52073" y2="93079"/>
                        <a14:foregroundMark x1="15976" y1="73508" x2="25610" y2="81862"/>
                        <a14:foregroundMark x1="27195" y1="85203" x2="30122" y2="87589"/>
                        <a14:foregroundMark x1="30610" y1="88544" x2="38171" y2="88544"/>
                        <a14:foregroundMark x1="34390" y1="83771" x2="37561" y2="77804"/>
                        <a14:foregroundMark x1="37073" y1="43914" x2="39024" y2="54177"/>
                        <a14:foregroundMark x1="27805" y1="16229" x2="23780" y2="39857"/>
                        <a14:foregroundMark x1="24390" y1="25060" x2="24390" y2="25060"/>
                        <a14:foregroundMark x1="22317" y1="25060" x2="22317" y2="25060"/>
                        <a14:foregroundMark x1="42073" y1="43198" x2="45244" y2="53461"/>
                        <a14:foregroundMark x1="68171" y1="44869" x2="63049" y2="77804"/>
                        <a14:foregroundMark x1="61829" y1="37947" x2="58659" y2="45823"/>
                        <a14:foregroundMark x1="63415" y1="7637" x2="63415" y2="7637"/>
                        <a14:foregroundMark x1="64390" y1="47255" x2="69390" y2="51551"/>
                        <a14:foregroundMark x1="71463" y1="54654" x2="69878" y2="63962"/>
                        <a14:foregroundMark x1="62805" y1="45346" x2="65244" y2="54415"/>
                        <a14:foregroundMark x1="64024" y1="43437" x2="57805" y2="62291"/>
                        <a14:foregroundMark x1="70366" y1="48449" x2="73537" y2="55609"/>
                        <a14:foregroundMark x1="72073" y1="48449" x2="72073" y2="48449"/>
                        <a14:foregroundMark x1="72805" y1="45107" x2="72805" y2="45107"/>
                        <a14:foregroundMark x1="83293" y1="51551" x2="83293" y2="51551"/>
                        <a14:foregroundMark x1="88902" y1="22434" x2="89268" y2="26492"/>
                        <a14:foregroundMark x1="85854" y1="16706" x2="91951" y2="31981"/>
                        <a14:foregroundMark x1="92317" y1="23866" x2="94756" y2="35561"/>
                        <a14:foregroundMark x1="97073" y1="50358" x2="97270" y2="53186"/>
                        <a14:foregroundMark x1="95976" y1="35084" x2="96463" y2="42959"/>
                        <a14:foregroundMark x1="87439" y1="26969" x2="80000" y2="30310"/>
                        <a14:foregroundMark x1="83049" y1="22196" x2="83049" y2="22196"/>
                        <a14:foregroundMark x1="78659" y1="32458" x2="78659" y2="32458"/>
                        <a14:foregroundMark x1="95122" y1="26014" x2="95122" y2="26014"/>
                        <a14:foregroundMark x1="95000" y1="24821" x2="95000" y2="24821"/>
                        <a14:foregroundMark x1="92317" y1="20764" x2="92317" y2="20764"/>
                        <a14:foregroundMark x1="85244" y1="50358" x2="83537" y2="58711"/>
                        <a14:foregroundMark x1="93780" y1="57995" x2="93780" y2="57995"/>
                        <a14:foregroundMark x1="54146" y1="82339" x2="59512" y2="91647"/>
                        <a14:foregroundMark x1="73346" y1="73825" x2="76463" y2="92363"/>
                        <a14:foregroundMark x1="64512" y1="79952" x2="76341" y2="90692"/>
                        <a14:foregroundMark x1="82439" y1="91885" x2="74146" y2="97136"/>
                        <a14:foregroundMark x1="69634" y1="96897" x2="69634" y2="96897"/>
                        <a14:foregroundMark x1="33293" y1="5489" x2="33293" y2="5489"/>
                        <a14:foregroundMark x1="65000" y1="3819" x2="65000" y2="3819"/>
                        <a14:foregroundMark x1="38902" y1="71360" x2="47683" y2="77327"/>
                        <a14:foregroundMark x1="57073" y1="83771" x2="64390" y2="89499"/>
                        <a14:foregroundMark x1="64878" y1="96659" x2="68171" y2="97136"/>
                        <a14:foregroundMark x1="82317" y1="90931" x2="84512" y2="96420"/>
                        <a14:foregroundMark x1="79878" y1="83771" x2="79878" y2="83771"/>
                        <a14:foregroundMark x1="81220" y1="85442" x2="81220" y2="85442"/>
                        <a14:foregroundMark x1="70366" y1="72554" x2="71829" y2="72792"/>
                        <a14:foregroundMark x1="74634" y1="72076" x2="75366" y2="72076"/>
                        <a14:foregroundMark x1="74634" y1="70644" x2="74634" y2="70644"/>
                        <a14:foregroundMark x1="74146" y1="70167" x2="75000" y2="70167"/>
                        <a14:backgroundMark x1="49634" y1="60859" x2="49634" y2="60859"/>
                        <a14:backgroundMark x1="97195" y1="55370" x2="97195" y2="55370"/>
                        <a14:backgroundMark x1="97195" y1="54893" x2="97195" y2="54893"/>
                        <a14:backgroundMark x1="97805" y1="54893" x2="96951" y2="56563"/>
                        <a14:backgroundMark x1="97195" y1="55131" x2="96585" y2="55131"/>
                        <a14:backgroundMark x1="97195" y1="53461" x2="97195" y2="53461"/>
                        <a14:backgroundMark x1="97195" y1="53222" x2="97561" y2="56086"/>
                        <a14:backgroundMark x1="46951" y1="68735" x2="46951" y2="68735"/>
                        <a14:backgroundMark x1="74891" y1="70502" x2="75000" y2="70644"/>
                        <a14:backgroundMark x1="74756" y1="68496" x2="74756" y2="68496"/>
                        <a14:backgroundMark x1="74024" y1="68496" x2="74024" y2="68496"/>
                        <a14:backgroundMark x1="77195" y1="69690" x2="77195" y2="696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4807" y="3594300"/>
            <a:ext cx="6387193" cy="326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6" descr="Transparent Rainbow Clip Art - Cartoon Rainbow Transparent Background - Png  Download (#5575450) - PinClipart">
            <a:extLst>
              <a:ext uri="{FF2B5EF4-FFF2-40B4-BE49-F238E27FC236}">
                <a16:creationId xmlns:a16="http://schemas.microsoft.com/office/drawing/2014/main" id="{14DDF134-EC15-6742-4528-DBD02AD115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07" b="89716" l="7955" r="95341">
                        <a14:foregroundMark x1="45568" y1="10419" x2="24463" y2="9419"/>
                        <a14:foregroundMark x1="40227" y1="5142" x2="40227" y2="5142"/>
                        <a14:foregroundMark x1="10227" y1="23545" x2="7955" y2="28417"/>
                        <a14:foregroundMark x1="88523" y1="59540" x2="92159" y2="71448"/>
                        <a14:foregroundMark x1="92159" y1="71448" x2="92159" y2="71719"/>
                        <a14:foregroundMark x1="95341" y1="81326" x2="95341" y2="81326"/>
                        <a14:backgroundMark x1="21705" y1="9472" x2="21705" y2="9472"/>
                        <a14:backgroundMark x1="20909" y1="9472" x2="17727" y2="8525"/>
                        <a14:backgroundMark x1="22273" y1="7578" x2="19659" y2="7713"/>
                        <a14:backgroundMark x1="23750" y1="8119" x2="20909" y2="82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96681" y="-359620"/>
            <a:ext cx="9416186" cy="7907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393578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428965645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7BA41EC-40F3-8930-5185-062EA49C264D}"/>
              </a:ext>
            </a:extLst>
          </p:cNvPr>
          <p:cNvSpPr txBox="1"/>
          <p:nvPr/>
        </p:nvSpPr>
        <p:spPr>
          <a:xfrm>
            <a:off x="467360" y="1237069"/>
            <a:ext cx="11674435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CCD33D-64F2-8122-0B47-54D1F0310B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6311" y="104589"/>
            <a:ext cx="6675699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4312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ute cartoon thai student namaste greeting in the school uniform. Free Vector">
            <a:extLst>
              <a:ext uri="{FF2B5EF4-FFF2-40B4-BE49-F238E27FC236}">
                <a16:creationId xmlns:a16="http://schemas.microsoft.com/office/drawing/2014/main" id="{F6E60515-FE8B-C4AA-DCBE-6B58F9EF47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09" b="90431" l="3994" r="41853">
                        <a14:foregroundMark x1="39776" y1="39234" x2="39776" y2="39234"/>
                        <a14:foregroundMark x1="32907" y1="43541" x2="32907" y2="43541"/>
                        <a14:foregroundMark x1="41374" y1="41627" x2="41374" y2="41627"/>
                        <a14:foregroundMark x1="27476" y1="90431" x2="27476" y2="90431"/>
                        <a14:foregroundMark x1="31470" y1="68660" x2="31470" y2="68660"/>
                        <a14:foregroundMark x1="31310" y1="66746" x2="31310" y2="66746"/>
                        <a14:foregroundMark x1="32109" y1="65072" x2="32109" y2="65072"/>
                        <a14:foregroundMark x1="32428" y1="66746" x2="32428" y2="66746"/>
                        <a14:foregroundMark x1="33067" y1="67464" x2="33067" y2="67464"/>
                        <a14:foregroundMark x1="33387" y1="72010" x2="33387" y2="72010"/>
                        <a14:foregroundMark x1="41853" y1="54785" x2="41853" y2="54785"/>
                        <a14:backgroundMark x1="22684" y1="65072" x2="22684" y2="65072"/>
                        <a14:backgroundMark x1="22684" y1="64354" x2="22684" y2="64354"/>
                        <a14:backgroundMark x1="23482" y1="65550" x2="23482" y2="65550"/>
                        <a14:backgroundMark x1="23323" y1="64593" x2="23323" y2="64593"/>
                        <a14:backgroundMark x1="32907" y1="64593" x2="32907" y2="64593"/>
                        <a14:backgroundMark x1="32428" y1="64354" x2="32428" y2="64354"/>
                        <a14:backgroundMark x1="32588" y1="65550" x2="32588" y2="65550"/>
                        <a14:backgroundMark x1="32907" y1="66986" x2="32907" y2="66986"/>
                        <a14:backgroundMark x1="33387" y1="68182" x2="33387" y2="68182"/>
                        <a14:backgroundMark x1="33387" y1="68900" x2="33387" y2="68900"/>
                        <a14:backgroundMark x1="33546" y1="69617" x2="33546" y2="69617"/>
                        <a14:backgroundMark x1="35463" y1="70574" x2="36102" y2="70335"/>
                        <a14:backgroundMark x1="32109" y1="72249" x2="33387" y2="71053"/>
                        <a14:backgroundMark x1="33387" y1="72488" x2="33387" y2="72488"/>
                        <a14:backgroundMark x1="33546" y1="72488" x2="33546" y2="72488"/>
                        <a14:backgroundMark x1="33067" y1="67703" x2="33067" y2="67703"/>
                        <a14:backgroundMark x1="33546" y1="72010" x2="33546" y2="72010"/>
                        <a14:backgroundMark x1="33227" y1="66986" x2="33227" y2="66986"/>
                        <a14:backgroundMark x1="22843" y1="66507" x2="22843" y2="66507"/>
                        <a14:backgroundMark x1="23003" y1="66746" x2="23003" y2="667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6390"/>
          <a:stretch/>
        </p:blipFill>
        <p:spPr bwMode="auto">
          <a:xfrm>
            <a:off x="2333691" y="1796735"/>
            <a:ext cx="3571042" cy="5467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ute cartoon thai student namaste greeting in the school uniform. Free Vector">
            <a:extLst>
              <a:ext uri="{FF2B5EF4-FFF2-40B4-BE49-F238E27FC236}">
                <a16:creationId xmlns:a16="http://schemas.microsoft.com/office/drawing/2014/main" id="{466CB874-D838-F3E6-5D94-78D4D3CA58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09" b="91627" l="61502" r="95687">
                        <a14:foregroundMark x1="74281" y1="86603" x2="74281" y2="86603"/>
                        <a14:foregroundMark x1="78594" y1="87321" x2="78594" y2="87321"/>
                        <a14:foregroundMark x1="78594" y1="89952" x2="78594" y2="89952"/>
                        <a14:foregroundMark x1="74281" y1="90909" x2="74281" y2="90909"/>
                        <a14:foregroundMark x1="74920" y1="88517" x2="74920" y2="88517"/>
                        <a14:foregroundMark x1="74920" y1="89474" x2="74920" y2="89474"/>
                        <a14:foregroundMark x1="78435" y1="91627" x2="78435" y2="916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399"/>
          <a:stretch/>
        </p:blipFill>
        <p:spPr bwMode="auto">
          <a:xfrm>
            <a:off x="797760" y="1927561"/>
            <a:ext cx="3321452" cy="5206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691930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EDD5DB5-9794-43B3-568A-C9203E8FEC73}"/>
              </a:ext>
            </a:extLst>
          </p:cNvPr>
          <p:cNvGrpSpPr/>
          <p:nvPr/>
        </p:nvGrpSpPr>
        <p:grpSpPr>
          <a:xfrm>
            <a:off x="150124" y="95535"/>
            <a:ext cx="12308170" cy="6557513"/>
            <a:chOff x="3258041" y="361749"/>
            <a:chExt cx="4426058" cy="1262736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4" name="îṥḷíďê">
              <a:extLst>
                <a:ext uri="{FF2B5EF4-FFF2-40B4-BE49-F238E27FC236}">
                  <a16:creationId xmlns:a16="http://schemas.microsoft.com/office/drawing/2014/main" id="{8A91CBF9-A215-44FF-0B83-6EC2813C80EF}"/>
                </a:ext>
              </a:extLst>
            </p:cNvPr>
            <p:cNvSpPr/>
            <p:nvPr/>
          </p:nvSpPr>
          <p:spPr bwMode="auto">
            <a:xfrm>
              <a:off x="3258041" y="361749"/>
              <a:ext cx="4300679" cy="1262736"/>
            </a:xfrm>
            <a:prstGeom prst="roundRect">
              <a:avLst>
                <a:gd name="adj" fmla="val 39568"/>
              </a:avLst>
            </a:prstGeom>
            <a:grpFill/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5" name="Google Shape;5317;p41">
              <a:extLst>
                <a:ext uri="{FF2B5EF4-FFF2-40B4-BE49-F238E27FC236}">
                  <a16:creationId xmlns:a16="http://schemas.microsoft.com/office/drawing/2014/main" id="{F8EC37AE-EE99-651C-AED8-D0B1EF6C42F4}"/>
                </a:ext>
              </a:extLst>
            </p:cNvPr>
            <p:cNvSpPr txBox="1">
              <a:spLocks/>
            </p:cNvSpPr>
            <p:nvPr/>
          </p:nvSpPr>
          <p:spPr>
            <a:xfrm>
              <a:off x="3505380" y="562713"/>
              <a:ext cx="4178719" cy="10485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buFont typeface="Gloria Hallelujah"/>
                <a:buNone/>
                <a:tabLst/>
                <a:defRPr/>
              </a:pPr>
              <a:r>
                <a:rPr lang="en-US" sz="5000" dirty="0">
                  <a:solidFill>
                    <a:srgbClr val="00B05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		            </a:t>
              </a:r>
              <a:r>
                <a:rPr lang="en-US" sz="5000" u="sng" dirty="0">
                  <a:solidFill>
                    <a:srgbClr val="00B05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NHIỆM VỤ:</a:t>
              </a:r>
              <a:endParaRPr lang="en-US" sz="50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endParaRPr>
            </a:p>
            <a:p>
              <a:pPr marR="0" lvl="0" algn="l" defTabSz="6858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tabLst/>
                <a:defRPr/>
              </a:pPr>
              <a:r>
                <a:rPr lang="en-US" sz="5000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1. </a:t>
              </a:r>
              <a:r>
                <a:rPr lang="en-US" sz="50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Chào</a:t>
              </a:r>
              <a:r>
                <a:rPr lang="en-US" sz="5000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50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hỏi</a:t>
              </a:r>
              <a:r>
                <a:rPr lang="en-US" sz="5000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, </a:t>
              </a:r>
              <a:r>
                <a:rPr lang="en-US" sz="50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giới</a:t>
              </a:r>
              <a:r>
                <a:rPr lang="en-US" sz="5000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50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thiệu</a:t>
              </a:r>
              <a:r>
                <a:rPr lang="en-US" sz="5000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50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đội</a:t>
              </a:r>
              <a:r>
                <a:rPr lang="en-US" sz="5000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50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chơi</a:t>
              </a:r>
              <a:r>
                <a:rPr lang="en-US" sz="5000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50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của</a:t>
              </a:r>
              <a:r>
                <a:rPr lang="en-US" sz="5000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50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mình</a:t>
              </a:r>
              <a:endParaRPr lang="en-US" sz="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endParaRPr>
            </a:p>
            <a:p>
              <a:pPr lvl="0" algn="l" defTabSz="685800">
                <a:lnSpc>
                  <a:spcPct val="150000"/>
                </a:lnSpc>
                <a:buClr>
                  <a:prstClr val="black"/>
                </a:buClr>
                <a:defRPr/>
              </a:pPr>
              <a:r>
                <a:rPr lang="en-US" sz="5000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2. </a:t>
              </a:r>
              <a:r>
                <a:rPr lang="en-US" sz="50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Trả</a:t>
              </a:r>
              <a:r>
                <a:rPr lang="en-US" sz="5000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50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lời</a:t>
              </a:r>
              <a:r>
                <a:rPr lang="en-US" sz="5000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50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các</a:t>
              </a:r>
              <a:r>
                <a:rPr lang="en-US" sz="5000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50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câu</a:t>
              </a:r>
              <a:r>
                <a:rPr lang="en-US" sz="5000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50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hỏi</a:t>
              </a:r>
              <a:r>
                <a:rPr lang="en-US" sz="5000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50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tình</a:t>
              </a:r>
              <a:r>
                <a:rPr lang="en-US" sz="5000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 </a:t>
              </a:r>
              <a:r>
                <a:rPr lang="en-US" sz="50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huống</a:t>
              </a:r>
              <a:endParaRPr lang="en-US" sz="5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endParaRPr>
            </a:p>
            <a:p>
              <a:pPr marR="0" lvl="0" algn="l" defTabSz="6858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tabLst/>
                <a:defRPr/>
              </a:pPr>
              <a:r>
                <a:rPr lang="en-US" sz="5000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Calibri" panose="020F0502020204030204" pitchFamily="34" charset="0"/>
                </a:rPr>
                <a:t>3. </a:t>
              </a:r>
              <a:r>
                <a:rPr lang="en-US" sz="50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Calibri" panose="020F0502020204030204" pitchFamily="34" charset="0"/>
                </a:rPr>
                <a:t>Thể</a:t>
              </a:r>
              <a:r>
                <a:rPr lang="en-US" sz="5000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50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Calibri" panose="020F0502020204030204" pitchFamily="34" charset="0"/>
                </a:rPr>
                <a:t>hiện</a:t>
              </a:r>
              <a:r>
                <a:rPr lang="en-US" sz="5000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50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Calibri" panose="020F0502020204030204" pitchFamily="34" charset="0"/>
                </a:rPr>
                <a:t>tài</a:t>
              </a:r>
              <a:r>
                <a:rPr lang="en-US" sz="5000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5000" dirty="0" err="1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Calibri" panose="020F0502020204030204" pitchFamily="34" charset="0"/>
                </a:rPr>
                <a:t>năng</a:t>
              </a:r>
              <a:endPara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Gloria Hallelujah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7FF5840D-9961-4C43-9896-DFE775D291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40" t="20928" b="-1"/>
          <a:stretch/>
        </p:blipFill>
        <p:spPr>
          <a:xfrm>
            <a:off x="150124" y="-110360"/>
            <a:ext cx="3759488" cy="219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182312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D9AEFEE2-D743-8F05-2EB6-EF8DDC248EE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5" b="2384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26" name="Hình ảnh 25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56BB74E1-0796-907F-5864-7FDFDF251B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796" b="83980" l="25816" r="77653">
                        <a14:foregroundMark x1="53673" y1="38061" x2="47041" y2="30612"/>
                        <a14:foregroundMark x1="60204" y1="35204" x2="60000" y2="28469"/>
                        <a14:foregroundMark x1="45714" y1="31224" x2="53265" y2="37245"/>
                        <a14:foregroundMark x1="72551" y1="20918" x2="74694" y2="22245"/>
                        <a14:foregroundMark x1="59388" y1="36224" x2="55204" y2="39388"/>
                        <a14:foregroundMark x1="47653" y1="81837" x2="43673" y2="83980"/>
                        <a14:foregroundMark x1="56837" y1="82143" x2="59796" y2="83980"/>
                        <a14:foregroundMark x1="43469" y1="18061" x2="43061" y2="18061"/>
                        <a14:foregroundMark x1="50306" y1="33265" x2="52653" y2="36429"/>
                        <a14:foregroundMark x1="73571" y1="23061" x2="72347" y2="26429"/>
                        <a14:foregroundMark x1="71327" y1="26837" x2="71327" y2="26837"/>
                        <a14:foregroundMark x1="72347" y1="27449" x2="72347" y2="27449"/>
                        <a14:backgroundMark x1="69388" y1="20510" x2="67959" y2="205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68" t="6564" r="15812" b="10564"/>
          <a:stretch/>
        </p:blipFill>
        <p:spPr>
          <a:xfrm flipH="1">
            <a:off x="9017369" y="2382229"/>
            <a:ext cx="3572177" cy="4566960"/>
          </a:xfrm>
          <a:prstGeom prst="rect">
            <a:avLst/>
          </a:prstGeom>
        </p:spPr>
      </p:pic>
      <p:pic>
        <p:nvPicPr>
          <p:cNvPr id="28" name="Hình ảnh 27" descr="Ảnh có chứa đồ chơi, búp bê&#10;&#10;Mô tả được tạo tự động">
            <a:extLst>
              <a:ext uri="{FF2B5EF4-FFF2-40B4-BE49-F238E27FC236}">
                <a16:creationId xmlns:a16="http://schemas.microsoft.com/office/drawing/2014/main" id="{0D6238F9-1D53-1D9E-83DA-749AE20EBC1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388" b="82347" l="31531" r="75408">
                        <a14:foregroundMark x1="55204" y1="33980" x2="53980" y2="33980"/>
                        <a14:foregroundMark x1="40510" y1="34592" x2="48673" y2="35204"/>
                        <a14:foregroundMark x1="48673" y1="35204" x2="48776" y2="35408"/>
                        <a14:foregroundMark x1="56531" y1="29898" x2="53163" y2="34388"/>
                        <a14:foregroundMark x1="52449" y1="82347" x2="54592" y2="82347"/>
                        <a14:foregroundMark x1="43878" y1="80612" x2="41224" y2="82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37" t="11693" r="19094" b="10564"/>
          <a:stretch/>
        </p:blipFill>
        <p:spPr>
          <a:xfrm>
            <a:off x="-190791" y="2454899"/>
            <a:ext cx="3232443" cy="4588374"/>
          </a:xfrm>
          <a:prstGeom prst="rect">
            <a:avLst/>
          </a:prstGeom>
        </p:spPr>
      </p:pic>
      <p:pic>
        <p:nvPicPr>
          <p:cNvPr id="30" name="Hình ảnh 29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5647F9C8-BF3C-E337-96F5-0D4060A31AD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9184" b="82653" l="19796" r="80714">
                        <a14:foregroundMark x1="20816" y1="45204" x2="20816" y2="45204"/>
                        <a14:foregroundMark x1="20204" y1="47551" x2="20204" y2="47551"/>
                        <a14:foregroundMark x1="20408" y1="49796" x2="20408" y2="49796"/>
                        <a14:foregroundMark x1="19796" y1="50102" x2="19796" y2="50102"/>
                        <a14:foregroundMark x1="37143" y1="40000" x2="37551" y2="37245"/>
                        <a14:foregroundMark x1="44490" y1="81224" x2="42347" y2="81429"/>
                        <a14:foregroundMark x1="72551" y1="71429" x2="70918" y2="7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50" t="11282" r="11709" b="9129"/>
          <a:stretch/>
        </p:blipFill>
        <p:spPr>
          <a:xfrm>
            <a:off x="5789354" y="2586007"/>
            <a:ext cx="4124118" cy="4457266"/>
          </a:xfrm>
          <a:prstGeom prst="rect">
            <a:avLst/>
          </a:prstGeom>
        </p:spPr>
      </p:pic>
      <p:pic>
        <p:nvPicPr>
          <p:cNvPr id="32" name="Hình ảnh 31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7415F3D1-5D35-1E5E-670B-9B6F33AE213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7673" b="76259" l="23880" r="81407">
                        <a14:foregroundMark x1="53856" y1="34184" x2="50065" y2="3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89" t="10350" r="11402" b="16418"/>
          <a:stretch/>
        </p:blipFill>
        <p:spPr>
          <a:xfrm>
            <a:off x="2346804" y="2705455"/>
            <a:ext cx="3538131" cy="4615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120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0A8C793-B858-C4AE-7887-43178DD80714}"/>
              </a:ext>
            </a:extLst>
          </p:cNvPr>
          <p:cNvSpPr/>
          <p:nvPr/>
        </p:nvSpPr>
        <p:spPr>
          <a:xfrm>
            <a:off x="0" y="19881"/>
            <a:ext cx="11478919" cy="460181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pic>
        <p:nvPicPr>
          <p:cNvPr id="13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F9923F64-318C-CB89-852A-676D7513E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438321" y="1113183"/>
            <a:ext cx="5695505" cy="6145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FA3675-FA5F-4FA2-81F3-C74D4A382F69}"/>
              </a:ext>
            </a:extLst>
          </p:cNvPr>
          <p:cNvSpPr txBox="1"/>
          <p:nvPr/>
        </p:nvSpPr>
        <p:spPr>
          <a:xfrm>
            <a:off x="73551" y="132083"/>
            <a:ext cx="10289650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latin typeface="Lobster" pitchFamily="2" charset="0"/>
                <a:cs typeface="Times New Roman" panose="02020603050405020304" pitchFamily="18" charset="0"/>
              </a:rPr>
              <a:t>	</a:t>
            </a:r>
            <a:r>
              <a:rPr lang="en-US" sz="4800" b="1" dirty="0" err="1">
                <a:solidFill>
                  <a:schemeClr val="accent5">
                    <a:lumMod val="75000"/>
                  </a:schemeClr>
                </a:solidFill>
                <a:latin typeface="Lobster" pitchFamily="2" charset="0"/>
                <a:cs typeface="Times New Roman" panose="02020603050405020304" pitchFamily="18" charset="0"/>
              </a:rPr>
              <a:t>Hình</a:t>
            </a:r>
            <a:r>
              <a:rPr lang="en-US" sz="4800" b="1" dirty="0">
                <a:solidFill>
                  <a:schemeClr val="accent5">
                    <a:lumMod val="75000"/>
                  </a:schemeClr>
                </a:solidFill>
                <a:latin typeface="Lobster" pitchFamily="2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accent5">
                    <a:lumMod val="75000"/>
                  </a:schemeClr>
                </a:solidFill>
                <a:latin typeface="Lobster" pitchFamily="2" charset="0"/>
                <a:cs typeface="Times New Roman" panose="02020603050405020304" pitchFamily="18" charset="0"/>
              </a:rPr>
              <a:t>thức</a:t>
            </a:r>
            <a:r>
              <a:rPr lang="en-US" sz="4800" b="1" dirty="0">
                <a:solidFill>
                  <a:schemeClr val="accent5">
                    <a:lumMod val="75000"/>
                  </a:schemeClr>
                </a:solidFill>
                <a:latin typeface="Lobster" pitchFamily="2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accent5">
                    <a:lumMod val="75000"/>
                  </a:schemeClr>
                </a:solidFill>
                <a:latin typeface="Lobster" pitchFamily="2" charset="0"/>
                <a:cs typeface="Times New Roman" panose="02020603050405020304" pitchFamily="18" charset="0"/>
              </a:rPr>
              <a:t>trả</a:t>
            </a:r>
            <a:r>
              <a:rPr lang="en-US" sz="4800" b="1" dirty="0">
                <a:solidFill>
                  <a:schemeClr val="accent5">
                    <a:lumMod val="75000"/>
                  </a:schemeClr>
                </a:solidFill>
                <a:latin typeface="Lobster" pitchFamily="2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accent5">
                    <a:lumMod val="75000"/>
                  </a:schemeClr>
                </a:solidFill>
                <a:latin typeface="Lobster" pitchFamily="2" charset="0"/>
                <a:cs typeface="Times New Roman" panose="02020603050405020304" pitchFamily="18" charset="0"/>
              </a:rPr>
              <a:t>lời</a:t>
            </a:r>
            <a:endParaRPr lang="en-US" sz="4800" b="1" dirty="0">
              <a:solidFill>
                <a:schemeClr val="accent5">
                  <a:lumMod val="75000"/>
                </a:schemeClr>
              </a:solidFill>
              <a:latin typeface="Lobster" pitchFamily="2" charset="0"/>
              <a:cs typeface="Times New Roman" panose="02020603050405020304" pitchFamily="18" charset="0"/>
            </a:endParaRPr>
          </a:p>
          <a:p>
            <a:pPr algn="just"/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3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hỏi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thời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gian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suy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nghĩ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cho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mỗi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hỏi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15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giây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Đội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đáp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án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bấm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chuông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để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giành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quyền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trả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lời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Đội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bấm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chuông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nhanh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nhất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sẽ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giành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quyền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trả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lời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hỏi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đó</a:t>
            </a:r>
            <a:r>
              <a:rPr lang="en-US" sz="4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126529813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0A8C793-B858-C4AE-7887-43178DD80714}"/>
              </a:ext>
            </a:extLst>
          </p:cNvPr>
          <p:cNvSpPr/>
          <p:nvPr/>
        </p:nvSpPr>
        <p:spPr>
          <a:xfrm>
            <a:off x="0" y="19881"/>
            <a:ext cx="11478919" cy="460181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pic>
        <p:nvPicPr>
          <p:cNvPr id="13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F9923F64-318C-CB89-852A-676D7513E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438321" y="1113183"/>
            <a:ext cx="5695505" cy="6145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FA3675-FA5F-4FA2-81F3-C74D4A382F69}"/>
              </a:ext>
            </a:extLst>
          </p:cNvPr>
          <p:cNvSpPr txBox="1"/>
          <p:nvPr/>
        </p:nvSpPr>
        <p:spPr>
          <a:xfrm>
            <a:off x="347870" y="3"/>
            <a:ext cx="10465903" cy="42934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qua,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nhảu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“Con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ạ!” </a:t>
            </a:r>
          </a:p>
          <a:p>
            <a:pPr algn="just"/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Nam. </a:t>
            </a:r>
          </a:p>
          <a:p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" name="Picture 4" descr="Hình ảnh Biểu Tượng Công Cụ Chỉ Báo Mũi Tên Chỉ Dẫn Biểu ...">
            <a:extLst>
              <a:ext uri="{FF2B5EF4-FFF2-40B4-BE49-F238E27FC236}">
                <a16:creationId xmlns:a16="http://schemas.microsoft.com/office/drawing/2014/main" id="{3095E687-4E9D-EC07-A76B-3C2D7D89B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95" b="92450" l="1250" r="99688">
                        <a14:foregroundMark x1="7344" y1="77196" x2="7344" y2="77196"/>
                        <a14:foregroundMark x1="12656" y1="70724" x2="5625" y2="78582"/>
                        <a14:foregroundMark x1="4531" y1="81356" x2="3281" y2="84284"/>
                        <a14:foregroundMark x1="2500" y1="86441" x2="1406" y2="90447"/>
                        <a14:foregroundMark x1="1875" y1="88136" x2="1406" y2="90447"/>
                        <a14:foregroundMark x1="1406" y1="89522" x2="1250" y2="93066"/>
                        <a14:foregroundMark x1="68125" y1="6009" x2="68125" y2="6009"/>
                        <a14:foregroundMark x1="95625" y1="13559" x2="95625" y2="13559"/>
                        <a14:foregroundMark x1="64688" y1="1695" x2="64688" y2="1695"/>
                        <a14:foregroundMark x1="99688" y1="13713" x2="99688" y2="137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32643" flipH="1">
            <a:off x="570292" y="3297551"/>
            <a:ext cx="914274" cy="92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45681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6B1DD72-1B2C-CD6F-E12F-53577E56B2EA}"/>
              </a:ext>
            </a:extLst>
          </p:cNvPr>
          <p:cNvSpPr/>
          <p:nvPr/>
        </p:nvSpPr>
        <p:spPr>
          <a:xfrm>
            <a:off x="30438" y="0"/>
            <a:ext cx="11722917" cy="53571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cs typeface="+mn-cs"/>
            </a:endParaRPr>
          </a:p>
        </p:txBody>
      </p:sp>
      <p:pic>
        <p:nvPicPr>
          <p:cNvPr id="13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F9923F64-318C-CB89-852A-676D7513E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03958" y="1904232"/>
            <a:ext cx="6703396" cy="5364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9FA3675-FA5F-4FA2-81F3-C74D4A382F69}"/>
              </a:ext>
            </a:extLst>
          </p:cNvPr>
          <p:cNvSpPr txBox="1"/>
          <p:nvPr/>
        </p:nvSpPr>
        <p:spPr>
          <a:xfrm>
            <a:off x="274815" y="-77588"/>
            <a:ext cx="1040975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chờ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siêu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bế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xách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An,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6" name="Picture 5" descr="Hình ảnh Biểu Tượng Công Cụ Chỉ Báo Mũi Tên Chỉ Dẫn Biểu ...">
            <a:extLst>
              <a:ext uri="{FF2B5EF4-FFF2-40B4-BE49-F238E27FC236}">
                <a16:creationId xmlns:a16="http://schemas.microsoft.com/office/drawing/2014/main" id="{DC03DEAC-C826-451F-9B57-9C82329F9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95" b="92450" l="1250" r="99688">
                        <a14:foregroundMark x1="7344" y1="77196" x2="7344" y2="77196"/>
                        <a14:foregroundMark x1="12656" y1="70724" x2="5625" y2="78582"/>
                        <a14:foregroundMark x1="4531" y1="81356" x2="3281" y2="84284"/>
                        <a14:foregroundMark x1="2500" y1="86441" x2="1406" y2="90447"/>
                        <a14:foregroundMark x1="1875" y1="88136" x2="1406" y2="90447"/>
                        <a14:foregroundMark x1="1406" y1="89522" x2="1250" y2="93066"/>
                        <a14:foregroundMark x1="68125" y1="6009" x2="68125" y2="6009"/>
                        <a14:foregroundMark x1="95625" y1="13559" x2="95625" y2="13559"/>
                        <a14:foregroundMark x1="64688" y1="1695" x2="64688" y2="1695"/>
                        <a14:foregroundMark x1="99688" y1="13713" x2="99688" y2="137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>
            <a:off x="366332" y="3461287"/>
            <a:ext cx="1122129" cy="1137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71899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自定义 443">
      <a:dk1>
        <a:srgbClr val="262626"/>
      </a:dk1>
      <a:lt1>
        <a:sysClr val="window" lastClr="FFFFFF"/>
      </a:lt1>
      <a:dk2>
        <a:srgbClr val="FFC000"/>
      </a:dk2>
      <a:lt2>
        <a:srgbClr val="262626"/>
      </a:lt2>
      <a:accent1>
        <a:srgbClr val="FFC000"/>
      </a:accent1>
      <a:accent2>
        <a:srgbClr val="FF8587"/>
      </a:accent2>
      <a:accent3>
        <a:srgbClr val="13CFE3"/>
      </a:accent3>
      <a:accent4>
        <a:srgbClr val="FFC000"/>
      </a:accent4>
      <a:accent5>
        <a:srgbClr val="FF8587"/>
      </a:accent5>
      <a:accent6>
        <a:srgbClr val="13CFE3"/>
      </a:accent6>
      <a:hlink>
        <a:srgbClr val="7ABC32"/>
      </a:hlink>
      <a:folHlink>
        <a:srgbClr val="FF617B"/>
      </a:folHlink>
    </a:clrScheme>
    <a:fontScheme name="Temp">
      <a:majorFont>
        <a:latin typeface="Arial"/>
        <a:ea typeface="张海山锐谐体"/>
        <a:cs typeface=""/>
      </a:majorFont>
      <a:minorFont>
        <a:latin typeface="Arial"/>
        <a:ea typeface="张海山锐谐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1789</TotalTime>
  <Words>241</Words>
  <Application>Microsoft Office PowerPoint</Application>
  <PresentationFormat>Widescreen</PresentationFormat>
  <Paragraphs>51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30" baseType="lpstr">
      <vt:lpstr>微软雅黑</vt:lpstr>
      <vt:lpstr>宋体</vt:lpstr>
      <vt:lpstr>Arial</vt:lpstr>
      <vt:lpstr>Calibri</vt:lpstr>
      <vt:lpstr>Cambria</vt:lpstr>
      <vt:lpstr>等线</vt:lpstr>
      <vt:lpstr>Gloria Hallelujah</vt:lpstr>
      <vt:lpstr>Lobster</vt:lpstr>
      <vt:lpstr>Montserrat</vt:lpstr>
      <vt:lpstr>Montserrat Light</vt:lpstr>
      <vt:lpstr>Times New Roman</vt:lpstr>
      <vt:lpstr>字魂36号-正文宋楷</vt:lpstr>
      <vt:lpstr>张海山锐谐体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</cp:lastModifiedBy>
  <cp:revision>97</cp:revision>
  <dcterms:created xsi:type="dcterms:W3CDTF">2024-01-15T07:24:52Z</dcterms:created>
  <dcterms:modified xsi:type="dcterms:W3CDTF">2024-08-01T02:45:34Z</dcterms:modified>
</cp:coreProperties>
</file>